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6"/>
  </p:notesMasterIdLst>
  <p:sldIdLst>
    <p:sldId id="488" r:id="rId2"/>
    <p:sldId id="641" r:id="rId3"/>
    <p:sldId id="486" r:id="rId4"/>
    <p:sldId id="628" r:id="rId5"/>
    <p:sldId id="630" r:id="rId6"/>
    <p:sldId id="629" r:id="rId7"/>
    <p:sldId id="631" r:id="rId8"/>
    <p:sldId id="708" r:id="rId9"/>
    <p:sldId id="634" r:id="rId10"/>
    <p:sldId id="635" r:id="rId11"/>
    <p:sldId id="636" r:id="rId12"/>
    <p:sldId id="637" r:id="rId13"/>
    <p:sldId id="818" r:id="rId14"/>
    <p:sldId id="696" r:id="rId15"/>
    <p:sldId id="698" r:id="rId16"/>
    <p:sldId id="697" r:id="rId17"/>
    <p:sldId id="719" r:id="rId18"/>
    <p:sldId id="793" r:id="rId19"/>
    <p:sldId id="681" r:id="rId20"/>
    <p:sldId id="744" r:id="rId21"/>
    <p:sldId id="743" r:id="rId22"/>
    <p:sldId id="851" r:id="rId23"/>
    <p:sldId id="864" r:id="rId24"/>
    <p:sldId id="906" r:id="rId25"/>
    <p:sldId id="788" r:id="rId26"/>
    <p:sldId id="849" r:id="rId27"/>
    <p:sldId id="921" r:id="rId28"/>
    <p:sldId id="850" r:id="rId29"/>
    <p:sldId id="745" r:id="rId30"/>
    <p:sldId id="746" r:id="rId31"/>
    <p:sldId id="748" r:id="rId32"/>
    <p:sldId id="747" r:id="rId33"/>
    <p:sldId id="904" r:id="rId34"/>
    <p:sldId id="663" r:id="rId35"/>
    <p:sldId id="668" r:id="rId36"/>
    <p:sldId id="691" r:id="rId37"/>
    <p:sldId id="692" r:id="rId38"/>
    <p:sldId id="905" r:id="rId39"/>
    <p:sldId id="815" r:id="rId40"/>
    <p:sldId id="749" r:id="rId41"/>
    <p:sldId id="664" r:id="rId42"/>
    <p:sldId id="790" r:id="rId43"/>
    <p:sldId id="791" r:id="rId44"/>
    <p:sldId id="789" r:id="rId45"/>
    <p:sldId id="665" r:id="rId46"/>
    <p:sldId id="792" r:id="rId47"/>
    <p:sldId id="666" r:id="rId48"/>
    <p:sldId id="759" r:id="rId49"/>
    <p:sldId id="912" r:id="rId50"/>
    <p:sldId id="750" r:id="rId51"/>
    <p:sldId id="752" r:id="rId52"/>
    <p:sldId id="939" r:id="rId53"/>
    <p:sldId id="760" r:id="rId54"/>
    <p:sldId id="753" r:id="rId55"/>
    <p:sldId id="763" r:id="rId56"/>
    <p:sldId id="764" r:id="rId57"/>
    <p:sldId id="765" r:id="rId58"/>
    <p:sldId id="766" r:id="rId59"/>
    <p:sldId id="770" r:id="rId60"/>
    <p:sldId id="794" r:id="rId61"/>
    <p:sldId id="767" r:id="rId62"/>
    <p:sldId id="771" r:id="rId63"/>
    <p:sldId id="643" r:id="rId64"/>
    <p:sldId id="714" r:id="rId65"/>
    <p:sldId id="693" r:id="rId66"/>
    <p:sldId id="769" r:id="rId67"/>
    <p:sldId id="700" r:id="rId68"/>
    <p:sldId id="688" r:id="rId69"/>
    <p:sldId id="701" r:id="rId70"/>
    <p:sldId id="645" r:id="rId71"/>
    <p:sldId id="646" r:id="rId72"/>
    <p:sldId id="702" r:id="rId73"/>
    <p:sldId id="706" r:id="rId74"/>
    <p:sldId id="772" r:id="rId75"/>
    <p:sldId id="784" r:id="rId76"/>
    <p:sldId id="773" r:id="rId77"/>
    <p:sldId id="775" r:id="rId78"/>
    <p:sldId id="819" r:id="rId79"/>
    <p:sldId id="777" r:id="rId80"/>
    <p:sldId id="785" r:id="rId81"/>
    <p:sldId id="704" r:id="rId82"/>
    <p:sldId id="705" r:id="rId83"/>
    <p:sldId id="778" r:id="rId84"/>
    <p:sldId id="779" r:id="rId85"/>
    <p:sldId id="783" r:id="rId86"/>
    <p:sldId id="782" r:id="rId87"/>
    <p:sldId id="780" r:id="rId88"/>
    <p:sldId id="781" r:id="rId89"/>
    <p:sldId id="707" r:id="rId90"/>
    <p:sldId id="922" r:id="rId91"/>
    <p:sldId id="908" r:id="rId92"/>
    <p:sldId id="923" r:id="rId93"/>
    <p:sldId id="823" r:id="rId94"/>
    <p:sldId id="824" r:id="rId95"/>
    <p:sldId id="825" r:id="rId96"/>
    <p:sldId id="826" r:id="rId97"/>
    <p:sldId id="830" r:id="rId98"/>
    <p:sldId id="827" r:id="rId99"/>
    <p:sldId id="828" r:id="rId100"/>
    <p:sldId id="831" r:id="rId101"/>
    <p:sldId id="833" r:id="rId102"/>
    <p:sldId id="829" r:id="rId103"/>
    <p:sldId id="836" r:id="rId104"/>
    <p:sldId id="835" r:id="rId105"/>
    <p:sldId id="837" r:id="rId106"/>
    <p:sldId id="842" r:id="rId107"/>
    <p:sldId id="863" r:id="rId108"/>
    <p:sldId id="843" r:id="rId109"/>
    <p:sldId id="844" r:id="rId110"/>
    <p:sldId id="796" r:id="rId111"/>
    <p:sldId id="852" r:id="rId112"/>
    <p:sldId id="853" r:id="rId113"/>
    <p:sldId id="858" r:id="rId114"/>
    <p:sldId id="861" r:id="rId115"/>
    <p:sldId id="679" r:id="rId116"/>
    <p:sldId id="855" r:id="rId117"/>
    <p:sldId id="859" r:id="rId118"/>
    <p:sldId id="860" r:id="rId119"/>
    <p:sldId id="648" r:id="rId120"/>
    <p:sldId id="887" r:id="rId121"/>
    <p:sldId id="795" r:id="rId122"/>
    <p:sldId id="633" r:id="rId123"/>
    <p:sldId id="650" r:id="rId124"/>
    <p:sldId id="651" r:id="rId125"/>
    <p:sldId id="652" r:id="rId126"/>
    <p:sldId id="720" r:id="rId127"/>
    <p:sldId id="710" r:id="rId128"/>
    <p:sldId id="711" r:id="rId129"/>
    <p:sldId id="712" r:id="rId130"/>
    <p:sldId id="713" r:id="rId131"/>
    <p:sldId id="727" r:id="rId132"/>
    <p:sldId id="716" r:id="rId133"/>
    <p:sldId id="733" r:id="rId134"/>
    <p:sldId id="732" r:id="rId135"/>
    <p:sldId id="734" r:id="rId136"/>
    <p:sldId id="797" r:id="rId137"/>
    <p:sldId id="739" r:id="rId138"/>
    <p:sldId id="735" r:id="rId139"/>
    <p:sldId id="736" r:id="rId140"/>
    <p:sldId id="737" r:id="rId141"/>
    <p:sldId id="798" r:id="rId142"/>
    <p:sldId id="738" r:id="rId143"/>
    <p:sldId id="741" r:id="rId144"/>
    <p:sldId id="742" r:id="rId145"/>
    <p:sldId id="755" r:id="rId146"/>
    <p:sldId id="756" r:id="rId147"/>
    <p:sldId id="757" r:id="rId148"/>
    <p:sldId id="758" r:id="rId149"/>
    <p:sldId id="761" r:id="rId150"/>
    <p:sldId id="762" r:id="rId151"/>
    <p:sldId id="799" r:id="rId152"/>
    <p:sldId id="800" r:id="rId153"/>
    <p:sldId id="801" r:id="rId154"/>
    <p:sldId id="803" r:id="rId155"/>
    <p:sldId id="805" r:id="rId156"/>
    <p:sldId id="807" r:id="rId157"/>
    <p:sldId id="812" r:id="rId158"/>
    <p:sldId id="808" r:id="rId159"/>
    <p:sldId id="809" r:id="rId160"/>
    <p:sldId id="810" r:id="rId161"/>
    <p:sldId id="880" r:id="rId162"/>
    <p:sldId id="811" r:id="rId163"/>
    <p:sldId id="814" r:id="rId164"/>
    <p:sldId id="813" r:id="rId165"/>
    <p:sldId id="846" r:id="rId166"/>
    <p:sldId id="848" r:id="rId167"/>
    <p:sldId id="847" r:id="rId168"/>
    <p:sldId id="638" r:id="rId169"/>
    <p:sldId id="669" r:id="rId170"/>
    <p:sldId id="674" r:id="rId171"/>
    <p:sldId id="695" r:id="rId172"/>
    <p:sldId id="675" r:id="rId173"/>
    <p:sldId id="672" r:id="rId174"/>
    <p:sldId id="889" r:id="rId175"/>
    <p:sldId id="673" r:id="rId176"/>
    <p:sldId id="677" r:id="rId177"/>
    <p:sldId id="676" r:id="rId178"/>
    <p:sldId id="678" r:id="rId179"/>
    <p:sldId id="890" r:id="rId180"/>
    <p:sldId id="892" r:id="rId181"/>
    <p:sldId id="891" r:id="rId182"/>
    <p:sldId id="893" r:id="rId183"/>
    <p:sldId id="894" r:id="rId184"/>
    <p:sldId id="896" r:id="rId185"/>
    <p:sldId id="895" r:id="rId186"/>
    <p:sldId id="898" r:id="rId187"/>
    <p:sldId id="899" r:id="rId188"/>
    <p:sldId id="900" r:id="rId189"/>
    <p:sldId id="901" r:id="rId190"/>
    <p:sldId id="902" r:id="rId191"/>
    <p:sldId id="903" r:id="rId192"/>
    <p:sldId id="660" r:id="rId193"/>
    <p:sldId id="661" r:id="rId194"/>
    <p:sldId id="662" r:id="rId195"/>
    <p:sldId id="867" r:id="rId196"/>
    <p:sldId id="868" r:id="rId197"/>
    <p:sldId id="871" r:id="rId198"/>
    <p:sldId id="659" r:id="rId199"/>
    <p:sldId id="872" r:id="rId200"/>
    <p:sldId id="875" r:id="rId201"/>
    <p:sldId id="876" r:id="rId202"/>
    <p:sldId id="877" r:id="rId203"/>
    <p:sldId id="881" r:id="rId204"/>
    <p:sldId id="878" r:id="rId205"/>
    <p:sldId id="882" r:id="rId206"/>
    <p:sldId id="883" r:id="rId207"/>
    <p:sldId id="884" r:id="rId208"/>
    <p:sldId id="885" r:id="rId209"/>
    <p:sldId id="886" r:id="rId210"/>
    <p:sldId id="909" r:id="rId211"/>
    <p:sldId id="910" r:id="rId212"/>
    <p:sldId id="911" r:id="rId213"/>
    <p:sldId id="862" r:id="rId214"/>
    <p:sldId id="930" r:id="rId215"/>
    <p:sldId id="925" r:id="rId216"/>
    <p:sldId id="927" r:id="rId217"/>
    <p:sldId id="926" r:id="rId218"/>
    <p:sldId id="928" r:id="rId219"/>
    <p:sldId id="929" r:id="rId220"/>
    <p:sldId id="932" r:id="rId221"/>
    <p:sldId id="933" r:id="rId222"/>
    <p:sldId id="934" r:id="rId223"/>
    <p:sldId id="935" r:id="rId224"/>
    <p:sldId id="936" r:id="rId225"/>
    <p:sldId id="937" r:id="rId226"/>
    <p:sldId id="913" r:id="rId227"/>
    <p:sldId id="914" r:id="rId228"/>
    <p:sldId id="918" r:id="rId229"/>
    <p:sldId id="917" r:id="rId230"/>
    <p:sldId id="940" r:id="rId231"/>
    <p:sldId id="941" r:id="rId232"/>
    <p:sldId id="915" r:id="rId233"/>
    <p:sldId id="916" r:id="rId234"/>
    <p:sldId id="919" r:id="rId2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FF06"/>
    <a:srgbClr val="0091C4"/>
    <a:srgbClr val="FF53DA"/>
    <a:srgbClr val="88FF08"/>
    <a:srgbClr val="00823B"/>
    <a:srgbClr val="FC00C9"/>
    <a:srgbClr val="0088B8"/>
    <a:srgbClr val="00759E"/>
    <a:srgbClr val="8FE2FF"/>
    <a:srgbClr val="14A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2" autoAdjust="0"/>
    <p:restoredTop sz="94660"/>
  </p:normalViewPr>
  <p:slideViewPr>
    <p:cSldViewPr snapToGrid="0" snapToObjects="1">
      <p:cViewPr varScale="1">
        <p:scale>
          <a:sx n="149" d="100"/>
          <a:sy n="149" d="100"/>
        </p:scale>
        <p:origin x="203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CE4E7-4565-6A4D-80A5-4471200E0461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3287F-8B97-1B43-AF72-7B5379A8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9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06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5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02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21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13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8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1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1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0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60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60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41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2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398198" y="5878346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00B0F0"/>
                </a:solidFill>
                <a:latin typeface="Bebas Neue"/>
                <a:cs typeface="Bebas Neue"/>
              </a:rPr>
              <a:t>@EINARWH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56843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REAL WORLD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AT NRK TV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0265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419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 AS ENABLER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FOR BETTER ARCHITECTURE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27168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9649433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3643351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BDF0AB9-0CFF-4B4B-8554-B1E34A30695E}"/>
              </a:ext>
            </a:extLst>
          </p:cNvPr>
          <p:cNvSpPr txBox="1"/>
          <p:nvPr/>
        </p:nvSpPr>
        <p:spPr>
          <a:xfrm>
            <a:off x="1457672" y="2696010"/>
            <a:ext cx="62199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>
                <a:solidFill>
                  <a:schemeClr val="bg1"/>
                </a:solidFill>
                <a:highlight>
                  <a:srgbClr val="000000"/>
                </a:highlight>
                <a:latin typeface="Montserrat Black" panose="00000A00000000000000" pitchFamily="2" charset="0"/>
              </a:rPr>
              <a:t>FAILURES?</a:t>
            </a:r>
          </a:p>
        </p:txBody>
      </p:sp>
    </p:spTree>
    <p:extLst>
      <p:ext uri="{BB962C8B-B14F-4D97-AF65-F5344CB8AC3E}">
        <p14:creationId xmlns:p14="http://schemas.microsoft.com/office/powerpoint/2010/main" val="16075586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19554498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1992948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UNIFORMLY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 CRITICAL</a:t>
            </a:r>
          </a:p>
        </p:txBody>
      </p:sp>
    </p:spTree>
    <p:extLst>
      <p:ext uri="{BB962C8B-B14F-4D97-AF65-F5344CB8AC3E}">
        <p14:creationId xmlns:p14="http://schemas.microsoft.com/office/powerpoint/2010/main" val="3785090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NOT EASILY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 CACHEABLE</a:t>
            </a:r>
          </a:p>
        </p:txBody>
      </p:sp>
    </p:spTree>
    <p:extLst>
      <p:ext uri="{BB962C8B-B14F-4D97-AF65-F5344CB8AC3E}">
        <p14:creationId xmlns:p14="http://schemas.microsoft.com/office/powerpoint/2010/main" val="23960461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PARTIAL SUCCESS</a:t>
            </a:r>
          </a:p>
        </p:txBody>
      </p:sp>
    </p:spTree>
    <p:extLst>
      <p:ext uri="{BB962C8B-B14F-4D97-AF65-F5344CB8AC3E}">
        <p14:creationId xmlns:p14="http://schemas.microsoft.com/office/powerpoint/2010/main" val="41918461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PRONE TO 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FAIL HARD</a:t>
            </a:r>
          </a:p>
        </p:txBody>
      </p:sp>
    </p:spTree>
    <p:extLst>
      <p:ext uri="{BB962C8B-B14F-4D97-AF65-F5344CB8AC3E}">
        <p14:creationId xmlns:p14="http://schemas.microsoft.com/office/powerpoint/2010/main" val="7099013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HARD 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REASON ABOUT</a:t>
            </a:r>
          </a:p>
        </p:txBody>
      </p:sp>
    </p:spTree>
    <p:extLst>
      <p:ext uri="{BB962C8B-B14F-4D97-AF65-F5344CB8AC3E}">
        <p14:creationId xmlns:p14="http://schemas.microsoft.com/office/powerpoint/2010/main" val="230112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THIS IS AN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TALK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0479135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65151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TO DO?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2934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LOBBY FOR AND ELECT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AN ARCHITECT</a:t>
            </a:r>
          </a:p>
        </p:txBody>
      </p:sp>
    </p:spTree>
    <p:extLst>
      <p:ext uri="{BB962C8B-B14F-4D97-AF65-F5344CB8AC3E}">
        <p14:creationId xmlns:p14="http://schemas.microsoft.com/office/powerpoint/2010/main" val="5496338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5185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BOUNDED CONTEXT 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SERVICE BOUNDARY</a:t>
            </a:r>
          </a:p>
        </p:txBody>
      </p:sp>
    </p:spTree>
    <p:extLst>
      <p:ext uri="{BB962C8B-B14F-4D97-AF65-F5344CB8AC3E}">
        <p14:creationId xmlns:p14="http://schemas.microsoft.com/office/powerpoint/2010/main" val="1599835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9225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 STUFF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 SERVICES</a:t>
            </a:r>
          </a:p>
        </p:txBody>
      </p:sp>
    </p:spTree>
    <p:extLst>
      <p:ext uri="{BB962C8B-B14F-4D97-AF65-F5344CB8AC3E}">
        <p14:creationId xmlns:p14="http://schemas.microsoft.com/office/powerpoint/2010/main" val="24540967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GATEWAY 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 SEAM</a:t>
            </a:r>
          </a:p>
        </p:txBody>
      </p:sp>
    </p:spTree>
    <p:extLst>
      <p:ext uri="{BB962C8B-B14F-4D97-AF65-F5344CB8AC3E}">
        <p14:creationId xmlns:p14="http://schemas.microsoft.com/office/powerpoint/2010/main" val="11606973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kst&#10;&#10;Automatisk generert beskrivelse">
            <a:extLst>
              <a:ext uri="{FF2B5EF4-FFF2-40B4-BE49-F238E27FC236}">
                <a16:creationId xmlns:a16="http://schemas.microsoft.com/office/drawing/2014/main" id="{A0DF212A-0137-415A-AAD2-CB7D16424A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2286000" y="190500"/>
            <a:ext cx="4572000" cy="6477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STRANGLER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PATTERN </a:t>
            </a:r>
          </a:p>
        </p:txBody>
      </p:sp>
    </p:spTree>
    <p:extLst>
      <p:ext uri="{BB962C8B-B14F-4D97-AF65-F5344CB8AC3E}">
        <p14:creationId xmlns:p14="http://schemas.microsoft.com/office/powerpoint/2010/main" val="180481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EXPERIMENT WITH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16900013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COMPOSE WHAT WE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COMPOSE</a:t>
            </a:r>
          </a:p>
        </p:txBody>
      </p:sp>
    </p:spTree>
    <p:extLst>
      <p:ext uri="{BB962C8B-B14F-4D97-AF65-F5344CB8AC3E}">
        <p14:creationId xmlns:p14="http://schemas.microsoft.com/office/powerpoint/2010/main" val="2940933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NAVIGATE SEAMLESSLY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ACROSS BOUNDARIES</a:t>
            </a:r>
          </a:p>
        </p:txBody>
      </p:sp>
    </p:spTree>
    <p:extLst>
      <p:ext uri="{BB962C8B-B14F-4D97-AF65-F5344CB8AC3E}">
        <p14:creationId xmlns:p14="http://schemas.microsoft.com/office/powerpoint/2010/main" val="419067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STRANGLING THE MONOLITH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WITH HYPERMEDIA</a:t>
            </a:r>
          </a:p>
        </p:txBody>
      </p:sp>
    </p:spTree>
    <p:extLst>
      <p:ext uri="{BB962C8B-B14F-4D97-AF65-F5344CB8AC3E}">
        <p14:creationId xmlns:p14="http://schemas.microsoft.com/office/powerpoint/2010/main" val="9135342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INTEGRATED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EXPERIENCE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511640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01683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IS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763810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MEDIA WITH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2799723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HAVE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SEMANTICS</a:t>
            </a:r>
          </a:p>
        </p:txBody>
      </p:sp>
    </p:spTree>
    <p:extLst>
      <p:ext uri="{BB962C8B-B14F-4D97-AF65-F5344CB8AC3E}">
        <p14:creationId xmlns:p14="http://schemas.microsoft.com/office/powerpoint/2010/main" val="23146091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14909014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2955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 PRESENCE IS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DYNAMIC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MEANINGFUL</a:t>
            </a:r>
          </a:p>
        </p:txBody>
      </p:sp>
    </p:spTree>
    <p:extLst>
      <p:ext uri="{BB962C8B-B14F-4D97-AF65-F5344CB8AC3E}">
        <p14:creationId xmlns:p14="http://schemas.microsoft.com/office/powerpoint/2010/main" val="40415524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AS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AFFORDANCES</a:t>
            </a:r>
          </a:p>
        </p:txBody>
      </p:sp>
    </p:spTree>
    <p:extLst>
      <p:ext uri="{BB962C8B-B14F-4D97-AF65-F5344CB8AC3E}">
        <p14:creationId xmlns:p14="http://schemas.microsoft.com/office/powerpoint/2010/main" val="15173371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TURN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INTO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JUNCTIONS</a:t>
            </a:r>
          </a:p>
        </p:txBody>
      </p:sp>
    </p:spTree>
    <p:extLst>
      <p:ext uri="{BB962C8B-B14F-4D97-AF65-F5344CB8AC3E}">
        <p14:creationId xmlns:p14="http://schemas.microsoft.com/office/powerpoint/2010/main" val="39116523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LINKS ANSWER THE QUESTION: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NOW WHAT?</a:t>
            </a:r>
          </a:p>
        </p:txBody>
      </p:sp>
    </p:spTree>
    <p:extLst>
      <p:ext uri="{BB962C8B-B14F-4D97-AF65-F5344CB8AC3E}">
        <p14:creationId xmlns:p14="http://schemas.microsoft.com/office/powerpoint/2010/main" val="130868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0725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THERE SHOULD BE A LINK FOR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EACH WAY FORWARD</a:t>
            </a:r>
          </a:p>
        </p:txBody>
      </p:sp>
    </p:spTree>
    <p:extLst>
      <p:ext uri="{BB962C8B-B14F-4D97-AF65-F5344CB8AC3E}">
        <p14:creationId xmlns:p14="http://schemas.microsoft.com/office/powerpoint/2010/main" val="8541729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903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CONNECT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FORM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</a:p>
        </p:txBody>
      </p:sp>
    </p:spTree>
    <p:extLst>
      <p:ext uri="{BB962C8B-B14F-4D97-AF65-F5344CB8AC3E}">
        <p14:creationId xmlns:p14="http://schemas.microsoft.com/office/powerpoint/2010/main" val="12053988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47104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17943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DC3D4D36-E0B3-4E4B-B51B-F1A8CC1105D4}"/>
              </a:ext>
            </a:extLst>
          </p:cNvPr>
          <p:cNvSpPr/>
          <p:nvPr/>
        </p:nvSpPr>
        <p:spPr>
          <a:xfrm>
            <a:off x="805162" y="995947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B7A2748A-6456-4522-A15E-CA1F13A852D9}"/>
              </a:ext>
            </a:extLst>
          </p:cNvPr>
          <p:cNvSpPr/>
          <p:nvPr/>
        </p:nvSpPr>
        <p:spPr>
          <a:xfrm>
            <a:off x="1003600" y="2260974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9A523AD-680A-492D-9F07-14618FDDE956}"/>
              </a:ext>
            </a:extLst>
          </p:cNvPr>
          <p:cNvSpPr/>
          <p:nvPr/>
        </p:nvSpPr>
        <p:spPr>
          <a:xfrm>
            <a:off x="2427502" y="4104672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B1B9CC6C-8540-46B0-BCC1-30C90FFCC735}"/>
              </a:ext>
            </a:extLst>
          </p:cNvPr>
          <p:cNvSpPr/>
          <p:nvPr/>
        </p:nvSpPr>
        <p:spPr>
          <a:xfrm>
            <a:off x="6321405" y="3626317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CAB9F86-CDDE-4948-A418-1270AD685AB6}"/>
              </a:ext>
            </a:extLst>
          </p:cNvPr>
          <p:cNvSpPr/>
          <p:nvPr/>
        </p:nvSpPr>
        <p:spPr>
          <a:xfrm>
            <a:off x="6187118" y="4812728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0CB76591-8B1E-495B-874A-E348CEA5A6F0}"/>
              </a:ext>
            </a:extLst>
          </p:cNvPr>
          <p:cNvSpPr/>
          <p:nvPr/>
        </p:nvSpPr>
        <p:spPr>
          <a:xfrm>
            <a:off x="3360283" y="5524766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B490F95-B496-48D8-BCE7-BBA7F4C50939}"/>
              </a:ext>
            </a:extLst>
          </p:cNvPr>
          <p:cNvSpPr/>
          <p:nvPr/>
        </p:nvSpPr>
        <p:spPr>
          <a:xfrm>
            <a:off x="7408417" y="293095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E30F9AA-F92F-439D-8488-AB6BE8C79623}"/>
              </a:ext>
            </a:extLst>
          </p:cNvPr>
          <p:cNvSpPr/>
          <p:nvPr/>
        </p:nvSpPr>
        <p:spPr>
          <a:xfrm>
            <a:off x="7271147" y="1737139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4252CEB-760A-4BFE-BEE9-6376C1FF4494}"/>
              </a:ext>
            </a:extLst>
          </p:cNvPr>
          <p:cNvSpPr/>
          <p:nvPr/>
        </p:nvSpPr>
        <p:spPr>
          <a:xfrm>
            <a:off x="3545484" y="2531330"/>
            <a:ext cx="374073" cy="3740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C000"/>
              </a:solidFill>
            </a:endParaRPr>
          </a:p>
        </p:txBody>
      </p:sp>
      <p:sp>
        <p:nvSpPr>
          <p:cNvPr id="38" name="Frihåndsform: figur 37">
            <a:extLst>
              <a:ext uri="{FF2B5EF4-FFF2-40B4-BE49-F238E27FC236}">
                <a16:creationId xmlns:a16="http://schemas.microsoft.com/office/drawing/2014/main" id="{9EF4566E-70A8-4164-B153-402365851934}"/>
              </a:ext>
            </a:extLst>
          </p:cNvPr>
          <p:cNvSpPr/>
          <p:nvPr/>
        </p:nvSpPr>
        <p:spPr>
          <a:xfrm flipV="1">
            <a:off x="2764543" y="3992904"/>
            <a:ext cx="304295" cy="18370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Frihåndsform: figur 38">
            <a:extLst>
              <a:ext uri="{FF2B5EF4-FFF2-40B4-BE49-F238E27FC236}">
                <a16:creationId xmlns:a16="http://schemas.microsoft.com/office/drawing/2014/main" id="{20D10CDE-2142-46B5-BD06-DF6D71618D69}"/>
              </a:ext>
            </a:extLst>
          </p:cNvPr>
          <p:cNvSpPr/>
          <p:nvPr/>
        </p:nvSpPr>
        <p:spPr>
          <a:xfrm flipV="1">
            <a:off x="3734357" y="5628141"/>
            <a:ext cx="235504" cy="4942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rihåndsform: figur 39">
            <a:extLst>
              <a:ext uri="{FF2B5EF4-FFF2-40B4-BE49-F238E27FC236}">
                <a16:creationId xmlns:a16="http://schemas.microsoft.com/office/drawing/2014/main" id="{4DFEC088-FD68-4B49-B8A1-A059A946377E}"/>
              </a:ext>
            </a:extLst>
          </p:cNvPr>
          <p:cNvSpPr/>
          <p:nvPr/>
        </p:nvSpPr>
        <p:spPr>
          <a:xfrm flipV="1">
            <a:off x="1266973" y="2013171"/>
            <a:ext cx="257028" cy="26556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Frihåndsform: figur 40">
            <a:extLst>
              <a:ext uri="{FF2B5EF4-FFF2-40B4-BE49-F238E27FC236}">
                <a16:creationId xmlns:a16="http://schemas.microsoft.com/office/drawing/2014/main" id="{88EAAB58-8BFD-49D9-83BC-F690BE83063B}"/>
              </a:ext>
            </a:extLst>
          </p:cNvPr>
          <p:cNvSpPr/>
          <p:nvPr/>
        </p:nvSpPr>
        <p:spPr>
          <a:xfrm>
            <a:off x="1120623" y="1308719"/>
            <a:ext cx="432686" cy="2770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Frihåndsform: figur 43">
            <a:extLst>
              <a:ext uri="{FF2B5EF4-FFF2-40B4-BE49-F238E27FC236}">
                <a16:creationId xmlns:a16="http://schemas.microsoft.com/office/drawing/2014/main" id="{2E3617EA-5A39-4144-BEA1-B68E1EB1DBF8}"/>
              </a:ext>
            </a:extLst>
          </p:cNvPr>
          <p:cNvSpPr/>
          <p:nvPr/>
        </p:nvSpPr>
        <p:spPr>
          <a:xfrm flipH="1">
            <a:off x="3491370" y="2898818"/>
            <a:ext cx="182520" cy="6447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943A046F-8498-42B8-9566-BFB643AA1E32}"/>
              </a:ext>
            </a:extLst>
          </p:cNvPr>
          <p:cNvSpPr/>
          <p:nvPr/>
        </p:nvSpPr>
        <p:spPr>
          <a:xfrm flipV="1">
            <a:off x="3919558" y="2472552"/>
            <a:ext cx="990281" cy="14963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BB8C6670-9110-4369-BB91-A47FBCF4C60C}"/>
              </a:ext>
            </a:extLst>
          </p:cNvPr>
          <p:cNvSpPr/>
          <p:nvPr/>
        </p:nvSpPr>
        <p:spPr>
          <a:xfrm flipH="1" flipV="1">
            <a:off x="7128878" y="1308719"/>
            <a:ext cx="284538" cy="42842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BD20B0A5-C1C5-4955-94A1-41662C6CD9C0}"/>
              </a:ext>
            </a:extLst>
          </p:cNvPr>
          <p:cNvSpPr/>
          <p:nvPr/>
        </p:nvSpPr>
        <p:spPr>
          <a:xfrm flipH="1">
            <a:off x="6047816" y="3992904"/>
            <a:ext cx="374073" cy="28229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Frihåndsform: figur 47">
            <a:extLst>
              <a:ext uri="{FF2B5EF4-FFF2-40B4-BE49-F238E27FC236}">
                <a16:creationId xmlns:a16="http://schemas.microsoft.com/office/drawing/2014/main" id="{E7E29963-048F-4122-A600-ED0E572D19CE}"/>
              </a:ext>
            </a:extLst>
          </p:cNvPr>
          <p:cNvSpPr/>
          <p:nvPr/>
        </p:nvSpPr>
        <p:spPr>
          <a:xfrm flipH="1" flipV="1">
            <a:off x="6047814" y="4546552"/>
            <a:ext cx="244279" cy="28229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: figur 48">
            <a:extLst>
              <a:ext uri="{FF2B5EF4-FFF2-40B4-BE49-F238E27FC236}">
                <a16:creationId xmlns:a16="http://schemas.microsoft.com/office/drawing/2014/main" id="{3D00A50A-F72E-4BFF-BB63-1166DC05D4B1}"/>
              </a:ext>
            </a:extLst>
          </p:cNvPr>
          <p:cNvSpPr/>
          <p:nvPr/>
        </p:nvSpPr>
        <p:spPr>
          <a:xfrm flipH="1">
            <a:off x="7154454" y="602476"/>
            <a:ext cx="303730" cy="28698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2700">
            <a:solidFill>
              <a:schemeClr val="bg1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48677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629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2997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72412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58557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2039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9908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AGENDA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92360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3DFF06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294080DF-17D0-45DF-AC5B-F87AD9DAFCFD}"/>
              </a:ext>
            </a:extLst>
          </p:cNvPr>
          <p:cNvCxnSpPr>
            <a:cxnSpLocks/>
          </p:cNvCxnSpPr>
          <p:nvPr/>
        </p:nvCxnSpPr>
        <p:spPr>
          <a:xfrm>
            <a:off x="6132235" y="1784039"/>
            <a:ext cx="274959" cy="285635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linje 28">
            <a:extLst>
              <a:ext uri="{FF2B5EF4-FFF2-40B4-BE49-F238E27FC236}">
                <a16:creationId xmlns:a16="http://schemas.microsoft.com/office/drawing/2014/main" id="{22078DE8-2017-42FE-AF7E-7FFCA3A63DC1}"/>
              </a:ext>
            </a:extLst>
          </p:cNvPr>
          <p:cNvCxnSpPr>
            <a:cxnSpLocks/>
          </p:cNvCxnSpPr>
          <p:nvPr/>
        </p:nvCxnSpPr>
        <p:spPr>
          <a:xfrm flipV="1">
            <a:off x="6132235" y="1784040"/>
            <a:ext cx="274959" cy="285634"/>
          </a:xfrm>
          <a:prstGeom prst="line">
            <a:avLst/>
          </a:prstGeom>
          <a:ln w="508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924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35531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49628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6E850829-97B3-40BC-A223-3A22D422CB6B}"/>
              </a:ext>
            </a:extLst>
          </p:cNvPr>
          <p:cNvSpPr/>
          <p:nvPr/>
        </p:nvSpPr>
        <p:spPr>
          <a:xfrm>
            <a:off x="2854441" y="127013"/>
            <a:ext cx="3075323" cy="6606308"/>
          </a:xfrm>
          <a:custGeom>
            <a:avLst/>
            <a:gdLst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179043 w 3139653"/>
              <a:gd name="connsiteY8" fmla="*/ 3184414 h 6656576"/>
              <a:gd name="connsiteX9" fmla="*/ 748145 w 3139653"/>
              <a:gd name="connsiteY9" fmla="*/ 3024554 h 6656576"/>
              <a:gd name="connsiteX10" fmla="*/ 1119020 w 3139653"/>
              <a:gd name="connsiteY10" fmla="*/ 2762383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179043 w 3139653"/>
              <a:gd name="connsiteY8" fmla="*/ 3184414 h 6656576"/>
              <a:gd name="connsiteX9" fmla="*/ 1080654 w 3139653"/>
              <a:gd name="connsiteY9" fmla="*/ 3261147 h 6656576"/>
              <a:gd name="connsiteX10" fmla="*/ 1119020 w 3139653"/>
              <a:gd name="connsiteY10" fmla="*/ 2762383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119020 w 3139653"/>
              <a:gd name="connsiteY10" fmla="*/ 2762383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649756 w 3139653"/>
              <a:gd name="connsiteY11" fmla="*/ 2525790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822405 w 3139653"/>
              <a:gd name="connsiteY13" fmla="*/ 1892744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991132 w 3139653"/>
              <a:gd name="connsiteY15" fmla="*/ 1119021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690595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760933 w 3139653"/>
              <a:gd name="connsiteY16" fmla="*/ 537130 h 6656576"/>
              <a:gd name="connsiteX17" fmla="*/ 895216 w 3139653"/>
              <a:gd name="connsiteY17" fmla="*/ 95916 h 6656576"/>
              <a:gd name="connsiteX18" fmla="*/ 1445135 w 3139653"/>
              <a:gd name="connsiteY18" fmla="*/ 0 h 6656576"/>
              <a:gd name="connsiteX19" fmla="*/ 1745672 w 3139653"/>
              <a:gd name="connsiteY19" fmla="*/ 153466 h 6656576"/>
              <a:gd name="connsiteX20" fmla="*/ 1969476 w 3139653"/>
              <a:gd name="connsiteY20" fmla="*/ 511552 h 6656576"/>
              <a:gd name="connsiteX21" fmla="*/ 2225253 w 3139653"/>
              <a:gd name="connsiteY21" fmla="*/ 1214937 h 6656576"/>
              <a:gd name="connsiteX22" fmla="*/ 2666467 w 3139653"/>
              <a:gd name="connsiteY22" fmla="*/ 1899138 h 6656576"/>
              <a:gd name="connsiteX23" fmla="*/ 3139653 w 3139653"/>
              <a:gd name="connsiteY23" fmla="*/ 2282803 h 6656576"/>
              <a:gd name="connsiteX24" fmla="*/ 3133258 w 3139653"/>
              <a:gd name="connsiteY24" fmla="*/ 2544973 h 6656576"/>
              <a:gd name="connsiteX25" fmla="*/ 2724016 w 3139653"/>
              <a:gd name="connsiteY25" fmla="*/ 2941426 h 6656576"/>
              <a:gd name="connsiteX26" fmla="*/ 2084576 w 3139653"/>
              <a:gd name="connsiteY26" fmla="*/ 2915849 h 6656576"/>
              <a:gd name="connsiteX27" fmla="*/ 1886349 w 3139653"/>
              <a:gd name="connsiteY27" fmla="*/ 3178019 h 6656576"/>
              <a:gd name="connsiteX28" fmla="*/ 1515474 w 3139653"/>
              <a:gd name="connsiteY28" fmla="*/ 3561684 h 6656576"/>
              <a:gd name="connsiteX29" fmla="*/ 1176570 w 3139653"/>
              <a:gd name="connsiteY29" fmla="*/ 3651205 h 6656576"/>
              <a:gd name="connsiteX30" fmla="*/ 1010316 w 3139653"/>
              <a:gd name="connsiteY30" fmla="*/ 4079631 h 6656576"/>
              <a:gd name="connsiteX31" fmla="*/ 869639 w 3139653"/>
              <a:gd name="connsiteY31" fmla="*/ 4360984 h 6656576"/>
              <a:gd name="connsiteX32" fmla="*/ 1061471 w 3139653"/>
              <a:gd name="connsiteY32" fmla="*/ 4866143 h 6656576"/>
              <a:gd name="connsiteX33" fmla="*/ 1592207 w 3139653"/>
              <a:gd name="connsiteY33" fmla="*/ 5057975 h 6656576"/>
              <a:gd name="connsiteX34" fmla="*/ 2084576 w 3139653"/>
              <a:gd name="connsiteY34" fmla="*/ 5454428 h 6656576"/>
              <a:gd name="connsiteX35" fmla="*/ 1975871 w 3139653"/>
              <a:gd name="connsiteY35" fmla="*/ 5997952 h 6656576"/>
              <a:gd name="connsiteX36" fmla="*/ 1713700 w 3139653"/>
              <a:gd name="connsiteY36" fmla="*/ 6509505 h 6656576"/>
              <a:gd name="connsiteX37" fmla="*/ 1502685 w 3139653"/>
              <a:gd name="connsiteY37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965555 w 3139653"/>
              <a:gd name="connsiteY16" fmla="*/ 895217 h 6656576"/>
              <a:gd name="connsiteX17" fmla="*/ 760933 w 3139653"/>
              <a:gd name="connsiteY17" fmla="*/ 537130 h 6656576"/>
              <a:gd name="connsiteX18" fmla="*/ 895216 w 3139653"/>
              <a:gd name="connsiteY18" fmla="*/ 95916 h 6656576"/>
              <a:gd name="connsiteX19" fmla="*/ 1445135 w 3139653"/>
              <a:gd name="connsiteY19" fmla="*/ 0 h 6656576"/>
              <a:gd name="connsiteX20" fmla="*/ 1745672 w 3139653"/>
              <a:gd name="connsiteY20" fmla="*/ 153466 h 6656576"/>
              <a:gd name="connsiteX21" fmla="*/ 1969476 w 3139653"/>
              <a:gd name="connsiteY21" fmla="*/ 511552 h 6656576"/>
              <a:gd name="connsiteX22" fmla="*/ 2225253 w 3139653"/>
              <a:gd name="connsiteY22" fmla="*/ 1214937 h 6656576"/>
              <a:gd name="connsiteX23" fmla="*/ 2666467 w 3139653"/>
              <a:gd name="connsiteY23" fmla="*/ 1899138 h 6656576"/>
              <a:gd name="connsiteX24" fmla="*/ 3139653 w 3139653"/>
              <a:gd name="connsiteY24" fmla="*/ 2282803 h 6656576"/>
              <a:gd name="connsiteX25" fmla="*/ 3133258 w 3139653"/>
              <a:gd name="connsiteY25" fmla="*/ 2544973 h 6656576"/>
              <a:gd name="connsiteX26" fmla="*/ 2724016 w 3139653"/>
              <a:gd name="connsiteY26" fmla="*/ 2941426 h 6656576"/>
              <a:gd name="connsiteX27" fmla="*/ 2084576 w 3139653"/>
              <a:gd name="connsiteY27" fmla="*/ 2915849 h 6656576"/>
              <a:gd name="connsiteX28" fmla="*/ 1886349 w 3139653"/>
              <a:gd name="connsiteY28" fmla="*/ 3178019 h 6656576"/>
              <a:gd name="connsiteX29" fmla="*/ 1515474 w 3139653"/>
              <a:gd name="connsiteY29" fmla="*/ 3561684 h 6656576"/>
              <a:gd name="connsiteX30" fmla="*/ 1176570 w 3139653"/>
              <a:gd name="connsiteY30" fmla="*/ 3651205 h 6656576"/>
              <a:gd name="connsiteX31" fmla="*/ 1010316 w 3139653"/>
              <a:gd name="connsiteY31" fmla="*/ 4079631 h 6656576"/>
              <a:gd name="connsiteX32" fmla="*/ 869639 w 3139653"/>
              <a:gd name="connsiteY32" fmla="*/ 4360984 h 6656576"/>
              <a:gd name="connsiteX33" fmla="*/ 1061471 w 3139653"/>
              <a:gd name="connsiteY33" fmla="*/ 4866143 h 6656576"/>
              <a:gd name="connsiteX34" fmla="*/ 1592207 w 3139653"/>
              <a:gd name="connsiteY34" fmla="*/ 5057975 h 6656576"/>
              <a:gd name="connsiteX35" fmla="*/ 2084576 w 3139653"/>
              <a:gd name="connsiteY35" fmla="*/ 5454428 h 6656576"/>
              <a:gd name="connsiteX36" fmla="*/ 1975871 w 3139653"/>
              <a:gd name="connsiteY36" fmla="*/ 5997952 h 6656576"/>
              <a:gd name="connsiteX37" fmla="*/ 1713700 w 3139653"/>
              <a:gd name="connsiteY37" fmla="*/ 6509505 h 6656576"/>
              <a:gd name="connsiteX38" fmla="*/ 1502685 w 3139653"/>
              <a:gd name="connsiteY38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914400 w 3139653"/>
              <a:gd name="connsiteY16" fmla="*/ 908006 h 6656576"/>
              <a:gd name="connsiteX17" fmla="*/ 760933 w 3139653"/>
              <a:gd name="connsiteY17" fmla="*/ 537130 h 6656576"/>
              <a:gd name="connsiteX18" fmla="*/ 895216 w 3139653"/>
              <a:gd name="connsiteY18" fmla="*/ 95916 h 6656576"/>
              <a:gd name="connsiteX19" fmla="*/ 1445135 w 3139653"/>
              <a:gd name="connsiteY19" fmla="*/ 0 h 6656576"/>
              <a:gd name="connsiteX20" fmla="*/ 1745672 w 3139653"/>
              <a:gd name="connsiteY20" fmla="*/ 153466 h 6656576"/>
              <a:gd name="connsiteX21" fmla="*/ 1969476 w 3139653"/>
              <a:gd name="connsiteY21" fmla="*/ 511552 h 6656576"/>
              <a:gd name="connsiteX22" fmla="*/ 2225253 w 3139653"/>
              <a:gd name="connsiteY22" fmla="*/ 1214937 h 6656576"/>
              <a:gd name="connsiteX23" fmla="*/ 2666467 w 3139653"/>
              <a:gd name="connsiteY23" fmla="*/ 1899138 h 6656576"/>
              <a:gd name="connsiteX24" fmla="*/ 3139653 w 3139653"/>
              <a:gd name="connsiteY24" fmla="*/ 2282803 h 6656576"/>
              <a:gd name="connsiteX25" fmla="*/ 3133258 w 3139653"/>
              <a:gd name="connsiteY25" fmla="*/ 2544973 h 6656576"/>
              <a:gd name="connsiteX26" fmla="*/ 2724016 w 3139653"/>
              <a:gd name="connsiteY26" fmla="*/ 2941426 h 6656576"/>
              <a:gd name="connsiteX27" fmla="*/ 2084576 w 3139653"/>
              <a:gd name="connsiteY27" fmla="*/ 2915849 h 6656576"/>
              <a:gd name="connsiteX28" fmla="*/ 1886349 w 3139653"/>
              <a:gd name="connsiteY28" fmla="*/ 3178019 h 6656576"/>
              <a:gd name="connsiteX29" fmla="*/ 1515474 w 3139653"/>
              <a:gd name="connsiteY29" fmla="*/ 3561684 h 6656576"/>
              <a:gd name="connsiteX30" fmla="*/ 1176570 w 3139653"/>
              <a:gd name="connsiteY30" fmla="*/ 3651205 h 6656576"/>
              <a:gd name="connsiteX31" fmla="*/ 1010316 w 3139653"/>
              <a:gd name="connsiteY31" fmla="*/ 4079631 h 6656576"/>
              <a:gd name="connsiteX32" fmla="*/ 869639 w 3139653"/>
              <a:gd name="connsiteY32" fmla="*/ 4360984 h 6656576"/>
              <a:gd name="connsiteX33" fmla="*/ 1061471 w 3139653"/>
              <a:gd name="connsiteY33" fmla="*/ 4866143 h 6656576"/>
              <a:gd name="connsiteX34" fmla="*/ 1592207 w 3139653"/>
              <a:gd name="connsiteY34" fmla="*/ 5057975 h 6656576"/>
              <a:gd name="connsiteX35" fmla="*/ 2084576 w 3139653"/>
              <a:gd name="connsiteY35" fmla="*/ 5454428 h 6656576"/>
              <a:gd name="connsiteX36" fmla="*/ 1975871 w 3139653"/>
              <a:gd name="connsiteY36" fmla="*/ 5997952 h 6656576"/>
              <a:gd name="connsiteX37" fmla="*/ 1713700 w 3139653"/>
              <a:gd name="connsiteY37" fmla="*/ 6509505 h 6656576"/>
              <a:gd name="connsiteX38" fmla="*/ 1502685 w 3139653"/>
              <a:gd name="connsiteY38" fmla="*/ 6656576 h 6656576"/>
              <a:gd name="connsiteX0" fmla="*/ 1502685 w 3139653"/>
              <a:gd name="connsiteY0" fmla="*/ 6656576 h 6656576"/>
              <a:gd name="connsiteX1" fmla="*/ 1170176 w 3139653"/>
              <a:gd name="connsiteY1" fmla="*/ 6554266 h 6656576"/>
              <a:gd name="connsiteX2" fmla="*/ 933583 w 3139653"/>
              <a:gd name="connsiteY2" fmla="*/ 6023530 h 6656576"/>
              <a:gd name="connsiteX3" fmla="*/ 882427 w 3139653"/>
              <a:gd name="connsiteY3" fmla="*/ 5256201 h 6656576"/>
              <a:gd name="connsiteX4" fmla="*/ 837667 w 3139653"/>
              <a:gd name="connsiteY4" fmla="*/ 4846959 h 6656576"/>
              <a:gd name="connsiteX5" fmla="*/ 434819 w 3139653"/>
              <a:gd name="connsiteY5" fmla="*/ 4508056 h 6656576"/>
              <a:gd name="connsiteX6" fmla="*/ 63944 w 3139653"/>
              <a:gd name="connsiteY6" fmla="*/ 4137180 h 6656576"/>
              <a:gd name="connsiteX7" fmla="*/ 0 w 3139653"/>
              <a:gd name="connsiteY7" fmla="*/ 3555289 h 6656576"/>
              <a:gd name="connsiteX8" fmla="*/ 358086 w 3139653"/>
              <a:gd name="connsiteY8" fmla="*/ 3254753 h 6656576"/>
              <a:gd name="connsiteX9" fmla="*/ 1080654 w 3139653"/>
              <a:gd name="connsiteY9" fmla="*/ 3261147 h 6656576"/>
              <a:gd name="connsiteX10" fmla="*/ 1579417 w 3139653"/>
              <a:gd name="connsiteY10" fmla="*/ 2973399 h 6656576"/>
              <a:gd name="connsiteX11" fmla="*/ 1867166 w 3139653"/>
              <a:gd name="connsiteY11" fmla="*/ 2711228 h 6656576"/>
              <a:gd name="connsiteX12" fmla="*/ 1905532 w 3139653"/>
              <a:gd name="connsiteY12" fmla="*/ 2263619 h 6656576"/>
              <a:gd name="connsiteX13" fmla="*/ 1649757 w 3139653"/>
              <a:gd name="connsiteY13" fmla="*/ 2007843 h 6656576"/>
              <a:gd name="connsiteX14" fmla="*/ 1304458 w 3139653"/>
              <a:gd name="connsiteY14" fmla="*/ 1553840 h 6656576"/>
              <a:gd name="connsiteX15" fmla="*/ 1150992 w 3139653"/>
              <a:gd name="connsiteY15" fmla="*/ 1163782 h 6656576"/>
              <a:gd name="connsiteX16" fmla="*/ 914400 w 3139653"/>
              <a:gd name="connsiteY16" fmla="*/ 908006 h 6656576"/>
              <a:gd name="connsiteX17" fmla="*/ 760933 w 3139653"/>
              <a:gd name="connsiteY17" fmla="*/ 537130 h 6656576"/>
              <a:gd name="connsiteX18" fmla="*/ 965554 w 3139653"/>
              <a:gd name="connsiteY18" fmla="*/ 159860 h 6656576"/>
              <a:gd name="connsiteX19" fmla="*/ 1445135 w 3139653"/>
              <a:gd name="connsiteY19" fmla="*/ 0 h 6656576"/>
              <a:gd name="connsiteX20" fmla="*/ 1745672 w 3139653"/>
              <a:gd name="connsiteY20" fmla="*/ 153466 h 6656576"/>
              <a:gd name="connsiteX21" fmla="*/ 1969476 w 3139653"/>
              <a:gd name="connsiteY21" fmla="*/ 511552 h 6656576"/>
              <a:gd name="connsiteX22" fmla="*/ 2225253 w 3139653"/>
              <a:gd name="connsiteY22" fmla="*/ 1214937 h 6656576"/>
              <a:gd name="connsiteX23" fmla="*/ 2666467 w 3139653"/>
              <a:gd name="connsiteY23" fmla="*/ 1899138 h 6656576"/>
              <a:gd name="connsiteX24" fmla="*/ 3139653 w 3139653"/>
              <a:gd name="connsiteY24" fmla="*/ 2282803 h 6656576"/>
              <a:gd name="connsiteX25" fmla="*/ 3133258 w 3139653"/>
              <a:gd name="connsiteY25" fmla="*/ 2544973 h 6656576"/>
              <a:gd name="connsiteX26" fmla="*/ 2724016 w 3139653"/>
              <a:gd name="connsiteY26" fmla="*/ 2941426 h 6656576"/>
              <a:gd name="connsiteX27" fmla="*/ 2084576 w 3139653"/>
              <a:gd name="connsiteY27" fmla="*/ 2915849 h 6656576"/>
              <a:gd name="connsiteX28" fmla="*/ 1886349 w 3139653"/>
              <a:gd name="connsiteY28" fmla="*/ 3178019 h 6656576"/>
              <a:gd name="connsiteX29" fmla="*/ 1515474 w 3139653"/>
              <a:gd name="connsiteY29" fmla="*/ 3561684 h 6656576"/>
              <a:gd name="connsiteX30" fmla="*/ 1176570 w 3139653"/>
              <a:gd name="connsiteY30" fmla="*/ 3651205 h 6656576"/>
              <a:gd name="connsiteX31" fmla="*/ 1010316 w 3139653"/>
              <a:gd name="connsiteY31" fmla="*/ 4079631 h 6656576"/>
              <a:gd name="connsiteX32" fmla="*/ 869639 w 3139653"/>
              <a:gd name="connsiteY32" fmla="*/ 4360984 h 6656576"/>
              <a:gd name="connsiteX33" fmla="*/ 1061471 w 3139653"/>
              <a:gd name="connsiteY33" fmla="*/ 4866143 h 6656576"/>
              <a:gd name="connsiteX34" fmla="*/ 1592207 w 3139653"/>
              <a:gd name="connsiteY34" fmla="*/ 5057975 h 6656576"/>
              <a:gd name="connsiteX35" fmla="*/ 2084576 w 3139653"/>
              <a:gd name="connsiteY35" fmla="*/ 5454428 h 6656576"/>
              <a:gd name="connsiteX36" fmla="*/ 1975871 w 3139653"/>
              <a:gd name="connsiteY36" fmla="*/ 5997952 h 6656576"/>
              <a:gd name="connsiteX37" fmla="*/ 1713700 w 3139653"/>
              <a:gd name="connsiteY37" fmla="*/ 6509505 h 6656576"/>
              <a:gd name="connsiteX38" fmla="*/ 1502685 w 3139653"/>
              <a:gd name="connsiteY38" fmla="*/ 6656576 h 6656576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45672 w 3139653"/>
              <a:gd name="connsiteY20" fmla="*/ 102310 h 6605420"/>
              <a:gd name="connsiteX21" fmla="*/ 1969476 w 3139653"/>
              <a:gd name="connsiteY21" fmla="*/ 460396 h 6605420"/>
              <a:gd name="connsiteX22" fmla="*/ 2225253 w 3139653"/>
              <a:gd name="connsiteY22" fmla="*/ 1163781 h 6605420"/>
              <a:gd name="connsiteX23" fmla="*/ 2666467 w 3139653"/>
              <a:gd name="connsiteY23" fmla="*/ 1847982 h 6605420"/>
              <a:gd name="connsiteX24" fmla="*/ 3139653 w 3139653"/>
              <a:gd name="connsiteY24" fmla="*/ 2231647 h 6605420"/>
              <a:gd name="connsiteX25" fmla="*/ 3133258 w 3139653"/>
              <a:gd name="connsiteY25" fmla="*/ 2493817 h 6605420"/>
              <a:gd name="connsiteX26" fmla="*/ 2724016 w 3139653"/>
              <a:gd name="connsiteY26" fmla="*/ 2890270 h 6605420"/>
              <a:gd name="connsiteX27" fmla="*/ 2084576 w 3139653"/>
              <a:gd name="connsiteY27" fmla="*/ 2864693 h 6605420"/>
              <a:gd name="connsiteX28" fmla="*/ 1886349 w 3139653"/>
              <a:gd name="connsiteY28" fmla="*/ 3126863 h 6605420"/>
              <a:gd name="connsiteX29" fmla="*/ 1515474 w 3139653"/>
              <a:gd name="connsiteY29" fmla="*/ 3510528 h 6605420"/>
              <a:gd name="connsiteX30" fmla="*/ 1176570 w 3139653"/>
              <a:gd name="connsiteY30" fmla="*/ 3600049 h 6605420"/>
              <a:gd name="connsiteX31" fmla="*/ 1010316 w 3139653"/>
              <a:gd name="connsiteY31" fmla="*/ 4028475 h 6605420"/>
              <a:gd name="connsiteX32" fmla="*/ 869639 w 3139653"/>
              <a:gd name="connsiteY32" fmla="*/ 4309828 h 6605420"/>
              <a:gd name="connsiteX33" fmla="*/ 1061471 w 3139653"/>
              <a:gd name="connsiteY33" fmla="*/ 4814987 h 6605420"/>
              <a:gd name="connsiteX34" fmla="*/ 1592207 w 3139653"/>
              <a:gd name="connsiteY34" fmla="*/ 5006819 h 6605420"/>
              <a:gd name="connsiteX35" fmla="*/ 2084576 w 3139653"/>
              <a:gd name="connsiteY35" fmla="*/ 5403272 h 6605420"/>
              <a:gd name="connsiteX36" fmla="*/ 1975871 w 3139653"/>
              <a:gd name="connsiteY36" fmla="*/ 5946796 h 6605420"/>
              <a:gd name="connsiteX37" fmla="*/ 1713700 w 3139653"/>
              <a:gd name="connsiteY37" fmla="*/ 6458349 h 6605420"/>
              <a:gd name="connsiteX38" fmla="*/ 1502685 w 3139653"/>
              <a:gd name="connsiteY38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69476 w 3139653"/>
              <a:gd name="connsiteY21" fmla="*/ 460396 h 6605420"/>
              <a:gd name="connsiteX22" fmla="*/ 2225253 w 3139653"/>
              <a:gd name="connsiteY22" fmla="*/ 1163781 h 6605420"/>
              <a:gd name="connsiteX23" fmla="*/ 2666467 w 3139653"/>
              <a:gd name="connsiteY23" fmla="*/ 1847982 h 6605420"/>
              <a:gd name="connsiteX24" fmla="*/ 3139653 w 3139653"/>
              <a:gd name="connsiteY24" fmla="*/ 2231647 h 6605420"/>
              <a:gd name="connsiteX25" fmla="*/ 3133258 w 3139653"/>
              <a:gd name="connsiteY25" fmla="*/ 2493817 h 6605420"/>
              <a:gd name="connsiteX26" fmla="*/ 2724016 w 3139653"/>
              <a:gd name="connsiteY26" fmla="*/ 2890270 h 6605420"/>
              <a:gd name="connsiteX27" fmla="*/ 2084576 w 3139653"/>
              <a:gd name="connsiteY27" fmla="*/ 2864693 h 6605420"/>
              <a:gd name="connsiteX28" fmla="*/ 1886349 w 3139653"/>
              <a:gd name="connsiteY28" fmla="*/ 3126863 h 6605420"/>
              <a:gd name="connsiteX29" fmla="*/ 1515474 w 3139653"/>
              <a:gd name="connsiteY29" fmla="*/ 3510528 h 6605420"/>
              <a:gd name="connsiteX30" fmla="*/ 1176570 w 3139653"/>
              <a:gd name="connsiteY30" fmla="*/ 3600049 h 6605420"/>
              <a:gd name="connsiteX31" fmla="*/ 1010316 w 3139653"/>
              <a:gd name="connsiteY31" fmla="*/ 4028475 h 6605420"/>
              <a:gd name="connsiteX32" fmla="*/ 869639 w 3139653"/>
              <a:gd name="connsiteY32" fmla="*/ 4309828 h 6605420"/>
              <a:gd name="connsiteX33" fmla="*/ 1061471 w 3139653"/>
              <a:gd name="connsiteY33" fmla="*/ 4814987 h 6605420"/>
              <a:gd name="connsiteX34" fmla="*/ 1592207 w 3139653"/>
              <a:gd name="connsiteY34" fmla="*/ 5006819 h 6605420"/>
              <a:gd name="connsiteX35" fmla="*/ 2084576 w 3139653"/>
              <a:gd name="connsiteY35" fmla="*/ 5403272 h 6605420"/>
              <a:gd name="connsiteX36" fmla="*/ 1975871 w 3139653"/>
              <a:gd name="connsiteY36" fmla="*/ 5946796 h 6605420"/>
              <a:gd name="connsiteX37" fmla="*/ 1713700 w 3139653"/>
              <a:gd name="connsiteY37" fmla="*/ 6458349 h 6605420"/>
              <a:gd name="connsiteX38" fmla="*/ 1502685 w 3139653"/>
              <a:gd name="connsiteY38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2225253 w 3139653"/>
              <a:gd name="connsiteY22" fmla="*/ 1163781 h 6605420"/>
              <a:gd name="connsiteX23" fmla="*/ 2666467 w 3139653"/>
              <a:gd name="connsiteY23" fmla="*/ 1847982 h 6605420"/>
              <a:gd name="connsiteX24" fmla="*/ 3139653 w 3139653"/>
              <a:gd name="connsiteY24" fmla="*/ 2231647 h 6605420"/>
              <a:gd name="connsiteX25" fmla="*/ 3133258 w 3139653"/>
              <a:gd name="connsiteY25" fmla="*/ 2493817 h 6605420"/>
              <a:gd name="connsiteX26" fmla="*/ 2724016 w 3139653"/>
              <a:gd name="connsiteY26" fmla="*/ 2890270 h 6605420"/>
              <a:gd name="connsiteX27" fmla="*/ 2084576 w 3139653"/>
              <a:gd name="connsiteY27" fmla="*/ 2864693 h 6605420"/>
              <a:gd name="connsiteX28" fmla="*/ 1886349 w 3139653"/>
              <a:gd name="connsiteY28" fmla="*/ 3126863 h 6605420"/>
              <a:gd name="connsiteX29" fmla="*/ 1515474 w 3139653"/>
              <a:gd name="connsiteY29" fmla="*/ 3510528 h 6605420"/>
              <a:gd name="connsiteX30" fmla="*/ 1176570 w 3139653"/>
              <a:gd name="connsiteY30" fmla="*/ 3600049 h 6605420"/>
              <a:gd name="connsiteX31" fmla="*/ 1010316 w 3139653"/>
              <a:gd name="connsiteY31" fmla="*/ 4028475 h 6605420"/>
              <a:gd name="connsiteX32" fmla="*/ 869639 w 3139653"/>
              <a:gd name="connsiteY32" fmla="*/ 4309828 h 6605420"/>
              <a:gd name="connsiteX33" fmla="*/ 1061471 w 3139653"/>
              <a:gd name="connsiteY33" fmla="*/ 4814987 h 6605420"/>
              <a:gd name="connsiteX34" fmla="*/ 1592207 w 3139653"/>
              <a:gd name="connsiteY34" fmla="*/ 5006819 h 6605420"/>
              <a:gd name="connsiteX35" fmla="*/ 2084576 w 3139653"/>
              <a:gd name="connsiteY35" fmla="*/ 5403272 h 6605420"/>
              <a:gd name="connsiteX36" fmla="*/ 1975871 w 3139653"/>
              <a:gd name="connsiteY36" fmla="*/ 5946796 h 6605420"/>
              <a:gd name="connsiteX37" fmla="*/ 1713700 w 3139653"/>
              <a:gd name="connsiteY37" fmla="*/ 6458349 h 6605420"/>
              <a:gd name="connsiteX38" fmla="*/ 1502685 w 3139653"/>
              <a:gd name="connsiteY38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2078181 w 3139653"/>
              <a:gd name="connsiteY22" fmla="*/ 831272 h 6605420"/>
              <a:gd name="connsiteX23" fmla="*/ 2225253 w 3139653"/>
              <a:gd name="connsiteY23" fmla="*/ 1163781 h 6605420"/>
              <a:gd name="connsiteX24" fmla="*/ 2666467 w 3139653"/>
              <a:gd name="connsiteY24" fmla="*/ 1847982 h 6605420"/>
              <a:gd name="connsiteX25" fmla="*/ 3139653 w 3139653"/>
              <a:gd name="connsiteY25" fmla="*/ 2231647 h 6605420"/>
              <a:gd name="connsiteX26" fmla="*/ 3133258 w 3139653"/>
              <a:gd name="connsiteY26" fmla="*/ 2493817 h 6605420"/>
              <a:gd name="connsiteX27" fmla="*/ 2724016 w 3139653"/>
              <a:gd name="connsiteY27" fmla="*/ 2890270 h 6605420"/>
              <a:gd name="connsiteX28" fmla="*/ 2084576 w 3139653"/>
              <a:gd name="connsiteY28" fmla="*/ 2864693 h 6605420"/>
              <a:gd name="connsiteX29" fmla="*/ 1886349 w 3139653"/>
              <a:gd name="connsiteY29" fmla="*/ 3126863 h 6605420"/>
              <a:gd name="connsiteX30" fmla="*/ 1515474 w 3139653"/>
              <a:gd name="connsiteY30" fmla="*/ 3510528 h 6605420"/>
              <a:gd name="connsiteX31" fmla="*/ 1176570 w 3139653"/>
              <a:gd name="connsiteY31" fmla="*/ 3600049 h 6605420"/>
              <a:gd name="connsiteX32" fmla="*/ 1010316 w 3139653"/>
              <a:gd name="connsiteY32" fmla="*/ 4028475 h 6605420"/>
              <a:gd name="connsiteX33" fmla="*/ 869639 w 3139653"/>
              <a:gd name="connsiteY33" fmla="*/ 4309828 h 6605420"/>
              <a:gd name="connsiteX34" fmla="*/ 1061471 w 3139653"/>
              <a:gd name="connsiteY34" fmla="*/ 4814987 h 6605420"/>
              <a:gd name="connsiteX35" fmla="*/ 1592207 w 3139653"/>
              <a:gd name="connsiteY35" fmla="*/ 5006819 h 6605420"/>
              <a:gd name="connsiteX36" fmla="*/ 2084576 w 3139653"/>
              <a:gd name="connsiteY36" fmla="*/ 5403272 h 6605420"/>
              <a:gd name="connsiteX37" fmla="*/ 1975871 w 3139653"/>
              <a:gd name="connsiteY37" fmla="*/ 5946796 h 6605420"/>
              <a:gd name="connsiteX38" fmla="*/ 1713700 w 3139653"/>
              <a:gd name="connsiteY38" fmla="*/ 6458349 h 6605420"/>
              <a:gd name="connsiteX39" fmla="*/ 1502685 w 3139653"/>
              <a:gd name="connsiteY39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2225253 w 3139653"/>
              <a:gd name="connsiteY23" fmla="*/ 1163781 h 6605420"/>
              <a:gd name="connsiteX24" fmla="*/ 2666467 w 3139653"/>
              <a:gd name="connsiteY24" fmla="*/ 1847982 h 6605420"/>
              <a:gd name="connsiteX25" fmla="*/ 3139653 w 3139653"/>
              <a:gd name="connsiteY25" fmla="*/ 2231647 h 6605420"/>
              <a:gd name="connsiteX26" fmla="*/ 3133258 w 3139653"/>
              <a:gd name="connsiteY26" fmla="*/ 2493817 h 6605420"/>
              <a:gd name="connsiteX27" fmla="*/ 2724016 w 3139653"/>
              <a:gd name="connsiteY27" fmla="*/ 2890270 h 6605420"/>
              <a:gd name="connsiteX28" fmla="*/ 2084576 w 3139653"/>
              <a:gd name="connsiteY28" fmla="*/ 2864693 h 6605420"/>
              <a:gd name="connsiteX29" fmla="*/ 1886349 w 3139653"/>
              <a:gd name="connsiteY29" fmla="*/ 3126863 h 6605420"/>
              <a:gd name="connsiteX30" fmla="*/ 1515474 w 3139653"/>
              <a:gd name="connsiteY30" fmla="*/ 3510528 h 6605420"/>
              <a:gd name="connsiteX31" fmla="*/ 1176570 w 3139653"/>
              <a:gd name="connsiteY31" fmla="*/ 3600049 h 6605420"/>
              <a:gd name="connsiteX32" fmla="*/ 1010316 w 3139653"/>
              <a:gd name="connsiteY32" fmla="*/ 4028475 h 6605420"/>
              <a:gd name="connsiteX33" fmla="*/ 869639 w 3139653"/>
              <a:gd name="connsiteY33" fmla="*/ 4309828 h 6605420"/>
              <a:gd name="connsiteX34" fmla="*/ 1061471 w 3139653"/>
              <a:gd name="connsiteY34" fmla="*/ 4814987 h 6605420"/>
              <a:gd name="connsiteX35" fmla="*/ 1592207 w 3139653"/>
              <a:gd name="connsiteY35" fmla="*/ 5006819 h 6605420"/>
              <a:gd name="connsiteX36" fmla="*/ 2084576 w 3139653"/>
              <a:gd name="connsiteY36" fmla="*/ 5403272 h 6605420"/>
              <a:gd name="connsiteX37" fmla="*/ 1975871 w 3139653"/>
              <a:gd name="connsiteY37" fmla="*/ 5946796 h 6605420"/>
              <a:gd name="connsiteX38" fmla="*/ 1713700 w 3139653"/>
              <a:gd name="connsiteY38" fmla="*/ 6458349 h 6605420"/>
              <a:gd name="connsiteX39" fmla="*/ 1502685 w 3139653"/>
              <a:gd name="connsiteY39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666467 w 3139653"/>
              <a:gd name="connsiteY24" fmla="*/ 1847982 h 6605420"/>
              <a:gd name="connsiteX25" fmla="*/ 3139653 w 3139653"/>
              <a:gd name="connsiteY25" fmla="*/ 2231647 h 6605420"/>
              <a:gd name="connsiteX26" fmla="*/ 3133258 w 3139653"/>
              <a:gd name="connsiteY26" fmla="*/ 2493817 h 6605420"/>
              <a:gd name="connsiteX27" fmla="*/ 2724016 w 3139653"/>
              <a:gd name="connsiteY27" fmla="*/ 2890270 h 6605420"/>
              <a:gd name="connsiteX28" fmla="*/ 2084576 w 3139653"/>
              <a:gd name="connsiteY28" fmla="*/ 2864693 h 6605420"/>
              <a:gd name="connsiteX29" fmla="*/ 1886349 w 3139653"/>
              <a:gd name="connsiteY29" fmla="*/ 3126863 h 6605420"/>
              <a:gd name="connsiteX30" fmla="*/ 1515474 w 3139653"/>
              <a:gd name="connsiteY30" fmla="*/ 3510528 h 6605420"/>
              <a:gd name="connsiteX31" fmla="*/ 1176570 w 3139653"/>
              <a:gd name="connsiteY31" fmla="*/ 3600049 h 6605420"/>
              <a:gd name="connsiteX32" fmla="*/ 1010316 w 3139653"/>
              <a:gd name="connsiteY32" fmla="*/ 4028475 h 6605420"/>
              <a:gd name="connsiteX33" fmla="*/ 869639 w 3139653"/>
              <a:gd name="connsiteY33" fmla="*/ 4309828 h 6605420"/>
              <a:gd name="connsiteX34" fmla="*/ 1061471 w 3139653"/>
              <a:gd name="connsiteY34" fmla="*/ 4814987 h 6605420"/>
              <a:gd name="connsiteX35" fmla="*/ 1592207 w 3139653"/>
              <a:gd name="connsiteY35" fmla="*/ 5006819 h 6605420"/>
              <a:gd name="connsiteX36" fmla="*/ 2084576 w 3139653"/>
              <a:gd name="connsiteY36" fmla="*/ 5403272 h 6605420"/>
              <a:gd name="connsiteX37" fmla="*/ 1975871 w 3139653"/>
              <a:gd name="connsiteY37" fmla="*/ 5946796 h 6605420"/>
              <a:gd name="connsiteX38" fmla="*/ 1713700 w 3139653"/>
              <a:gd name="connsiteY38" fmla="*/ 6458349 h 6605420"/>
              <a:gd name="connsiteX39" fmla="*/ 1502685 w 3139653"/>
              <a:gd name="connsiteY39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250830 w 3139653"/>
              <a:gd name="connsiteY24" fmla="*/ 1668939 h 6605420"/>
              <a:gd name="connsiteX25" fmla="*/ 2666467 w 3139653"/>
              <a:gd name="connsiteY25" fmla="*/ 1847982 h 6605420"/>
              <a:gd name="connsiteX26" fmla="*/ 3139653 w 3139653"/>
              <a:gd name="connsiteY26" fmla="*/ 2231647 h 6605420"/>
              <a:gd name="connsiteX27" fmla="*/ 3133258 w 3139653"/>
              <a:gd name="connsiteY27" fmla="*/ 2493817 h 6605420"/>
              <a:gd name="connsiteX28" fmla="*/ 2724016 w 3139653"/>
              <a:gd name="connsiteY28" fmla="*/ 2890270 h 6605420"/>
              <a:gd name="connsiteX29" fmla="*/ 2084576 w 3139653"/>
              <a:gd name="connsiteY29" fmla="*/ 2864693 h 6605420"/>
              <a:gd name="connsiteX30" fmla="*/ 1886349 w 3139653"/>
              <a:gd name="connsiteY30" fmla="*/ 3126863 h 6605420"/>
              <a:gd name="connsiteX31" fmla="*/ 1515474 w 3139653"/>
              <a:gd name="connsiteY31" fmla="*/ 3510528 h 6605420"/>
              <a:gd name="connsiteX32" fmla="*/ 1176570 w 3139653"/>
              <a:gd name="connsiteY32" fmla="*/ 3600049 h 6605420"/>
              <a:gd name="connsiteX33" fmla="*/ 1010316 w 3139653"/>
              <a:gd name="connsiteY33" fmla="*/ 4028475 h 6605420"/>
              <a:gd name="connsiteX34" fmla="*/ 869639 w 3139653"/>
              <a:gd name="connsiteY34" fmla="*/ 4309828 h 6605420"/>
              <a:gd name="connsiteX35" fmla="*/ 1061471 w 3139653"/>
              <a:gd name="connsiteY35" fmla="*/ 4814987 h 6605420"/>
              <a:gd name="connsiteX36" fmla="*/ 1592207 w 3139653"/>
              <a:gd name="connsiteY36" fmla="*/ 5006819 h 6605420"/>
              <a:gd name="connsiteX37" fmla="*/ 2084576 w 3139653"/>
              <a:gd name="connsiteY37" fmla="*/ 5403272 h 6605420"/>
              <a:gd name="connsiteX38" fmla="*/ 1975871 w 3139653"/>
              <a:gd name="connsiteY38" fmla="*/ 5946796 h 6605420"/>
              <a:gd name="connsiteX39" fmla="*/ 1713700 w 3139653"/>
              <a:gd name="connsiteY39" fmla="*/ 6458349 h 6605420"/>
              <a:gd name="connsiteX40" fmla="*/ 1502685 w 3139653"/>
              <a:gd name="connsiteY40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116548 w 3139653"/>
              <a:gd name="connsiteY24" fmla="*/ 1777643 h 6605420"/>
              <a:gd name="connsiteX25" fmla="*/ 2666467 w 3139653"/>
              <a:gd name="connsiteY25" fmla="*/ 1847982 h 6605420"/>
              <a:gd name="connsiteX26" fmla="*/ 3139653 w 3139653"/>
              <a:gd name="connsiteY26" fmla="*/ 2231647 h 6605420"/>
              <a:gd name="connsiteX27" fmla="*/ 3133258 w 3139653"/>
              <a:gd name="connsiteY27" fmla="*/ 2493817 h 6605420"/>
              <a:gd name="connsiteX28" fmla="*/ 2724016 w 3139653"/>
              <a:gd name="connsiteY28" fmla="*/ 2890270 h 6605420"/>
              <a:gd name="connsiteX29" fmla="*/ 2084576 w 3139653"/>
              <a:gd name="connsiteY29" fmla="*/ 2864693 h 6605420"/>
              <a:gd name="connsiteX30" fmla="*/ 1886349 w 3139653"/>
              <a:gd name="connsiteY30" fmla="*/ 3126863 h 6605420"/>
              <a:gd name="connsiteX31" fmla="*/ 1515474 w 3139653"/>
              <a:gd name="connsiteY31" fmla="*/ 3510528 h 6605420"/>
              <a:gd name="connsiteX32" fmla="*/ 1176570 w 3139653"/>
              <a:gd name="connsiteY32" fmla="*/ 3600049 h 6605420"/>
              <a:gd name="connsiteX33" fmla="*/ 1010316 w 3139653"/>
              <a:gd name="connsiteY33" fmla="*/ 4028475 h 6605420"/>
              <a:gd name="connsiteX34" fmla="*/ 869639 w 3139653"/>
              <a:gd name="connsiteY34" fmla="*/ 4309828 h 6605420"/>
              <a:gd name="connsiteX35" fmla="*/ 1061471 w 3139653"/>
              <a:gd name="connsiteY35" fmla="*/ 4814987 h 6605420"/>
              <a:gd name="connsiteX36" fmla="*/ 1592207 w 3139653"/>
              <a:gd name="connsiteY36" fmla="*/ 5006819 h 6605420"/>
              <a:gd name="connsiteX37" fmla="*/ 2084576 w 3139653"/>
              <a:gd name="connsiteY37" fmla="*/ 5403272 h 6605420"/>
              <a:gd name="connsiteX38" fmla="*/ 1975871 w 3139653"/>
              <a:gd name="connsiteY38" fmla="*/ 5946796 h 6605420"/>
              <a:gd name="connsiteX39" fmla="*/ 1713700 w 3139653"/>
              <a:gd name="connsiteY39" fmla="*/ 6458349 h 6605420"/>
              <a:gd name="connsiteX40" fmla="*/ 1502685 w 3139653"/>
              <a:gd name="connsiteY40" fmla="*/ 6605420 h 6605420"/>
              <a:gd name="connsiteX0" fmla="*/ 1502685 w 3139653"/>
              <a:gd name="connsiteY0" fmla="*/ 6605420 h 6605420"/>
              <a:gd name="connsiteX1" fmla="*/ 1170176 w 3139653"/>
              <a:gd name="connsiteY1" fmla="*/ 6503110 h 6605420"/>
              <a:gd name="connsiteX2" fmla="*/ 933583 w 3139653"/>
              <a:gd name="connsiteY2" fmla="*/ 5972374 h 6605420"/>
              <a:gd name="connsiteX3" fmla="*/ 882427 w 3139653"/>
              <a:gd name="connsiteY3" fmla="*/ 5205045 h 6605420"/>
              <a:gd name="connsiteX4" fmla="*/ 837667 w 3139653"/>
              <a:gd name="connsiteY4" fmla="*/ 4795803 h 6605420"/>
              <a:gd name="connsiteX5" fmla="*/ 434819 w 3139653"/>
              <a:gd name="connsiteY5" fmla="*/ 4456900 h 6605420"/>
              <a:gd name="connsiteX6" fmla="*/ 63944 w 3139653"/>
              <a:gd name="connsiteY6" fmla="*/ 4086024 h 6605420"/>
              <a:gd name="connsiteX7" fmla="*/ 0 w 3139653"/>
              <a:gd name="connsiteY7" fmla="*/ 3504133 h 6605420"/>
              <a:gd name="connsiteX8" fmla="*/ 358086 w 3139653"/>
              <a:gd name="connsiteY8" fmla="*/ 3203597 h 6605420"/>
              <a:gd name="connsiteX9" fmla="*/ 1080654 w 3139653"/>
              <a:gd name="connsiteY9" fmla="*/ 3209991 h 6605420"/>
              <a:gd name="connsiteX10" fmla="*/ 1579417 w 3139653"/>
              <a:gd name="connsiteY10" fmla="*/ 2922243 h 6605420"/>
              <a:gd name="connsiteX11" fmla="*/ 1867166 w 3139653"/>
              <a:gd name="connsiteY11" fmla="*/ 2660072 h 6605420"/>
              <a:gd name="connsiteX12" fmla="*/ 1905532 w 3139653"/>
              <a:gd name="connsiteY12" fmla="*/ 2212463 h 6605420"/>
              <a:gd name="connsiteX13" fmla="*/ 1649757 w 3139653"/>
              <a:gd name="connsiteY13" fmla="*/ 1956687 h 6605420"/>
              <a:gd name="connsiteX14" fmla="*/ 1304458 w 3139653"/>
              <a:gd name="connsiteY14" fmla="*/ 1502684 h 6605420"/>
              <a:gd name="connsiteX15" fmla="*/ 1150992 w 3139653"/>
              <a:gd name="connsiteY15" fmla="*/ 1112626 h 6605420"/>
              <a:gd name="connsiteX16" fmla="*/ 914400 w 3139653"/>
              <a:gd name="connsiteY16" fmla="*/ 856850 h 6605420"/>
              <a:gd name="connsiteX17" fmla="*/ 760933 w 3139653"/>
              <a:gd name="connsiteY17" fmla="*/ 485974 h 6605420"/>
              <a:gd name="connsiteX18" fmla="*/ 965554 w 3139653"/>
              <a:gd name="connsiteY18" fmla="*/ 108704 h 6605420"/>
              <a:gd name="connsiteX19" fmla="*/ 1445135 w 3139653"/>
              <a:gd name="connsiteY19" fmla="*/ 0 h 6605420"/>
              <a:gd name="connsiteX20" fmla="*/ 1739277 w 3139653"/>
              <a:gd name="connsiteY20" fmla="*/ 147071 h 6605420"/>
              <a:gd name="connsiteX21" fmla="*/ 1937504 w 3139653"/>
              <a:gd name="connsiteY21" fmla="*/ 530734 h 6605420"/>
              <a:gd name="connsiteX22" fmla="*/ 1720094 w 3139653"/>
              <a:gd name="connsiteY22" fmla="*/ 1074259 h 6605420"/>
              <a:gd name="connsiteX23" fmla="*/ 1873561 w 3139653"/>
              <a:gd name="connsiteY23" fmla="*/ 1502684 h 6605420"/>
              <a:gd name="connsiteX24" fmla="*/ 2116548 w 3139653"/>
              <a:gd name="connsiteY24" fmla="*/ 1777643 h 6605420"/>
              <a:gd name="connsiteX25" fmla="*/ 2717622 w 3139653"/>
              <a:gd name="connsiteY25" fmla="*/ 1739277 h 6605420"/>
              <a:gd name="connsiteX26" fmla="*/ 3139653 w 3139653"/>
              <a:gd name="connsiteY26" fmla="*/ 2231647 h 6605420"/>
              <a:gd name="connsiteX27" fmla="*/ 3133258 w 3139653"/>
              <a:gd name="connsiteY27" fmla="*/ 2493817 h 6605420"/>
              <a:gd name="connsiteX28" fmla="*/ 2724016 w 3139653"/>
              <a:gd name="connsiteY28" fmla="*/ 2890270 h 6605420"/>
              <a:gd name="connsiteX29" fmla="*/ 2084576 w 3139653"/>
              <a:gd name="connsiteY29" fmla="*/ 2864693 h 6605420"/>
              <a:gd name="connsiteX30" fmla="*/ 1886349 w 3139653"/>
              <a:gd name="connsiteY30" fmla="*/ 3126863 h 6605420"/>
              <a:gd name="connsiteX31" fmla="*/ 1515474 w 3139653"/>
              <a:gd name="connsiteY31" fmla="*/ 3510528 h 6605420"/>
              <a:gd name="connsiteX32" fmla="*/ 1176570 w 3139653"/>
              <a:gd name="connsiteY32" fmla="*/ 3600049 h 6605420"/>
              <a:gd name="connsiteX33" fmla="*/ 1010316 w 3139653"/>
              <a:gd name="connsiteY33" fmla="*/ 4028475 h 6605420"/>
              <a:gd name="connsiteX34" fmla="*/ 869639 w 3139653"/>
              <a:gd name="connsiteY34" fmla="*/ 4309828 h 6605420"/>
              <a:gd name="connsiteX35" fmla="*/ 1061471 w 3139653"/>
              <a:gd name="connsiteY35" fmla="*/ 4814987 h 6605420"/>
              <a:gd name="connsiteX36" fmla="*/ 1592207 w 3139653"/>
              <a:gd name="connsiteY36" fmla="*/ 5006819 h 6605420"/>
              <a:gd name="connsiteX37" fmla="*/ 2084576 w 3139653"/>
              <a:gd name="connsiteY37" fmla="*/ 5403272 h 6605420"/>
              <a:gd name="connsiteX38" fmla="*/ 1975871 w 3139653"/>
              <a:gd name="connsiteY38" fmla="*/ 5946796 h 6605420"/>
              <a:gd name="connsiteX39" fmla="*/ 1713700 w 3139653"/>
              <a:gd name="connsiteY39" fmla="*/ 6458349 h 6605420"/>
              <a:gd name="connsiteX40" fmla="*/ 1502685 w 3139653"/>
              <a:gd name="connsiteY40" fmla="*/ 6605420 h 6605420"/>
              <a:gd name="connsiteX0" fmla="*/ 1502685 w 3133258"/>
              <a:gd name="connsiteY0" fmla="*/ 6605420 h 6605420"/>
              <a:gd name="connsiteX1" fmla="*/ 1170176 w 3133258"/>
              <a:gd name="connsiteY1" fmla="*/ 6503110 h 6605420"/>
              <a:gd name="connsiteX2" fmla="*/ 933583 w 3133258"/>
              <a:gd name="connsiteY2" fmla="*/ 5972374 h 6605420"/>
              <a:gd name="connsiteX3" fmla="*/ 882427 w 3133258"/>
              <a:gd name="connsiteY3" fmla="*/ 5205045 h 6605420"/>
              <a:gd name="connsiteX4" fmla="*/ 837667 w 3133258"/>
              <a:gd name="connsiteY4" fmla="*/ 4795803 h 6605420"/>
              <a:gd name="connsiteX5" fmla="*/ 434819 w 3133258"/>
              <a:gd name="connsiteY5" fmla="*/ 4456900 h 6605420"/>
              <a:gd name="connsiteX6" fmla="*/ 63944 w 3133258"/>
              <a:gd name="connsiteY6" fmla="*/ 4086024 h 6605420"/>
              <a:gd name="connsiteX7" fmla="*/ 0 w 3133258"/>
              <a:gd name="connsiteY7" fmla="*/ 3504133 h 6605420"/>
              <a:gd name="connsiteX8" fmla="*/ 358086 w 3133258"/>
              <a:gd name="connsiteY8" fmla="*/ 3203597 h 6605420"/>
              <a:gd name="connsiteX9" fmla="*/ 1080654 w 3133258"/>
              <a:gd name="connsiteY9" fmla="*/ 3209991 h 6605420"/>
              <a:gd name="connsiteX10" fmla="*/ 1579417 w 3133258"/>
              <a:gd name="connsiteY10" fmla="*/ 2922243 h 6605420"/>
              <a:gd name="connsiteX11" fmla="*/ 1867166 w 3133258"/>
              <a:gd name="connsiteY11" fmla="*/ 2660072 h 6605420"/>
              <a:gd name="connsiteX12" fmla="*/ 1905532 w 3133258"/>
              <a:gd name="connsiteY12" fmla="*/ 2212463 h 6605420"/>
              <a:gd name="connsiteX13" fmla="*/ 1649757 w 3133258"/>
              <a:gd name="connsiteY13" fmla="*/ 1956687 h 6605420"/>
              <a:gd name="connsiteX14" fmla="*/ 1304458 w 3133258"/>
              <a:gd name="connsiteY14" fmla="*/ 1502684 h 6605420"/>
              <a:gd name="connsiteX15" fmla="*/ 1150992 w 3133258"/>
              <a:gd name="connsiteY15" fmla="*/ 1112626 h 6605420"/>
              <a:gd name="connsiteX16" fmla="*/ 914400 w 3133258"/>
              <a:gd name="connsiteY16" fmla="*/ 856850 h 6605420"/>
              <a:gd name="connsiteX17" fmla="*/ 760933 w 3133258"/>
              <a:gd name="connsiteY17" fmla="*/ 485974 h 6605420"/>
              <a:gd name="connsiteX18" fmla="*/ 965554 w 3133258"/>
              <a:gd name="connsiteY18" fmla="*/ 108704 h 6605420"/>
              <a:gd name="connsiteX19" fmla="*/ 1445135 w 3133258"/>
              <a:gd name="connsiteY19" fmla="*/ 0 h 6605420"/>
              <a:gd name="connsiteX20" fmla="*/ 1739277 w 3133258"/>
              <a:gd name="connsiteY20" fmla="*/ 147071 h 6605420"/>
              <a:gd name="connsiteX21" fmla="*/ 1937504 w 3133258"/>
              <a:gd name="connsiteY21" fmla="*/ 530734 h 6605420"/>
              <a:gd name="connsiteX22" fmla="*/ 1720094 w 3133258"/>
              <a:gd name="connsiteY22" fmla="*/ 1074259 h 6605420"/>
              <a:gd name="connsiteX23" fmla="*/ 1873561 w 3133258"/>
              <a:gd name="connsiteY23" fmla="*/ 1502684 h 6605420"/>
              <a:gd name="connsiteX24" fmla="*/ 2116548 w 3133258"/>
              <a:gd name="connsiteY24" fmla="*/ 1777643 h 6605420"/>
              <a:gd name="connsiteX25" fmla="*/ 2717622 w 3133258"/>
              <a:gd name="connsiteY25" fmla="*/ 1739277 h 6605420"/>
              <a:gd name="connsiteX26" fmla="*/ 3037343 w 3133258"/>
              <a:gd name="connsiteY26" fmla="*/ 2244436 h 6605420"/>
              <a:gd name="connsiteX27" fmla="*/ 3133258 w 3133258"/>
              <a:gd name="connsiteY27" fmla="*/ 2493817 h 6605420"/>
              <a:gd name="connsiteX28" fmla="*/ 2724016 w 3133258"/>
              <a:gd name="connsiteY28" fmla="*/ 2890270 h 6605420"/>
              <a:gd name="connsiteX29" fmla="*/ 2084576 w 3133258"/>
              <a:gd name="connsiteY29" fmla="*/ 2864693 h 6605420"/>
              <a:gd name="connsiteX30" fmla="*/ 1886349 w 3133258"/>
              <a:gd name="connsiteY30" fmla="*/ 3126863 h 6605420"/>
              <a:gd name="connsiteX31" fmla="*/ 1515474 w 3133258"/>
              <a:gd name="connsiteY31" fmla="*/ 3510528 h 6605420"/>
              <a:gd name="connsiteX32" fmla="*/ 1176570 w 3133258"/>
              <a:gd name="connsiteY32" fmla="*/ 3600049 h 6605420"/>
              <a:gd name="connsiteX33" fmla="*/ 1010316 w 3133258"/>
              <a:gd name="connsiteY33" fmla="*/ 4028475 h 6605420"/>
              <a:gd name="connsiteX34" fmla="*/ 869639 w 3133258"/>
              <a:gd name="connsiteY34" fmla="*/ 4309828 h 6605420"/>
              <a:gd name="connsiteX35" fmla="*/ 1061471 w 3133258"/>
              <a:gd name="connsiteY35" fmla="*/ 4814987 h 6605420"/>
              <a:gd name="connsiteX36" fmla="*/ 1592207 w 3133258"/>
              <a:gd name="connsiteY36" fmla="*/ 5006819 h 6605420"/>
              <a:gd name="connsiteX37" fmla="*/ 2084576 w 3133258"/>
              <a:gd name="connsiteY37" fmla="*/ 5403272 h 6605420"/>
              <a:gd name="connsiteX38" fmla="*/ 1975871 w 3133258"/>
              <a:gd name="connsiteY38" fmla="*/ 5946796 h 6605420"/>
              <a:gd name="connsiteX39" fmla="*/ 1713700 w 3133258"/>
              <a:gd name="connsiteY39" fmla="*/ 6458349 h 6605420"/>
              <a:gd name="connsiteX40" fmla="*/ 1502685 w 3133258"/>
              <a:gd name="connsiteY40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717622 w 3037343"/>
              <a:gd name="connsiteY25" fmla="*/ 1739277 h 6605420"/>
              <a:gd name="connsiteX26" fmla="*/ 3037343 w 3037343"/>
              <a:gd name="connsiteY26" fmla="*/ 2244436 h 6605420"/>
              <a:gd name="connsiteX27" fmla="*/ 3011764 w 3037343"/>
              <a:gd name="connsiteY27" fmla="*/ 2506606 h 6605420"/>
              <a:gd name="connsiteX28" fmla="*/ 2724016 w 3037343"/>
              <a:gd name="connsiteY28" fmla="*/ 2890270 h 6605420"/>
              <a:gd name="connsiteX29" fmla="*/ 2084576 w 3037343"/>
              <a:gd name="connsiteY29" fmla="*/ 2864693 h 6605420"/>
              <a:gd name="connsiteX30" fmla="*/ 1886349 w 3037343"/>
              <a:gd name="connsiteY30" fmla="*/ 3126863 h 6605420"/>
              <a:gd name="connsiteX31" fmla="*/ 1515474 w 3037343"/>
              <a:gd name="connsiteY31" fmla="*/ 3510528 h 6605420"/>
              <a:gd name="connsiteX32" fmla="*/ 1176570 w 3037343"/>
              <a:gd name="connsiteY32" fmla="*/ 3600049 h 6605420"/>
              <a:gd name="connsiteX33" fmla="*/ 1010316 w 3037343"/>
              <a:gd name="connsiteY33" fmla="*/ 4028475 h 6605420"/>
              <a:gd name="connsiteX34" fmla="*/ 869639 w 3037343"/>
              <a:gd name="connsiteY34" fmla="*/ 4309828 h 6605420"/>
              <a:gd name="connsiteX35" fmla="*/ 1061471 w 3037343"/>
              <a:gd name="connsiteY35" fmla="*/ 4814987 h 6605420"/>
              <a:gd name="connsiteX36" fmla="*/ 1592207 w 3037343"/>
              <a:gd name="connsiteY36" fmla="*/ 5006819 h 6605420"/>
              <a:gd name="connsiteX37" fmla="*/ 2084576 w 3037343"/>
              <a:gd name="connsiteY37" fmla="*/ 5403272 h 6605420"/>
              <a:gd name="connsiteX38" fmla="*/ 1975871 w 3037343"/>
              <a:gd name="connsiteY38" fmla="*/ 5946796 h 6605420"/>
              <a:gd name="connsiteX39" fmla="*/ 1713700 w 3037343"/>
              <a:gd name="connsiteY39" fmla="*/ 6458349 h 6605420"/>
              <a:gd name="connsiteX40" fmla="*/ 1502685 w 3037343"/>
              <a:gd name="connsiteY40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717622 w 3037343"/>
              <a:gd name="connsiteY25" fmla="*/ 1739277 h 6605420"/>
              <a:gd name="connsiteX26" fmla="*/ 2896666 w 3037343"/>
              <a:gd name="connsiteY26" fmla="*/ 2020631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717622 w 3037343"/>
              <a:gd name="connsiteY25" fmla="*/ 1739277 h 6605420"/>
              <a:gd name="connsiteX26" fmla="*/ 2922243 w 3037343"/>
              <a:gd name="connsiteY26" fmla="*/ 1956687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922243 w 3037343"/>
              <a:gd name="connsiteY26" fmla="*/ 1956687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3011764 w 3037343"/>
              <a:gd name="connsiteY28" fmla="*/ 2506606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724016 w 3037343"/>
              <a:gd name="connsiteY29" fmla="*/ 289027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886349 w 3037343"/>
              <a:gd name="connsiteY31" fmla="*/ 3126863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837667 w 3037343"/>
              <a:gd name="connsiteY4" fmla="*/ 4795803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537130 w 3037343"/>
              <a:gd name="connsiteY4" fmla="*/ 4898114 h 6605420"/>
              <a:gd name="connsiteX5" fmla="*/ 434819 w 3037343"/>
              <a:gd name="connsiteY5" fmla="*/ 4456900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82427 w 3037343"/>
              <a:gd name="connsiteY3" fmla="*/ 5205045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933583 w 3037343"/>
              <a:gd name="connsiteY2" fmla="*/ 5972374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75871 w 3037343"/>
              <a:gd name="connsiteY39" fmla="*/ 5946796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700912 w 3037343"/>
              <a:gd name="connsiteY39" fmla="*/ 6081078 h 6605420"/>
              <a:gd name="connsiteX40" fmla="*/ 1713700 w 3037343"/>
              <a:gd name="connsiteY40" fmla="*/ 6458349 h 6605420"/>
              <a:gd name="connsiteX41" fmla="*/ 1502685 w 3037343"/>
              <a:gd name="connsiteY41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37505 w 3037343"/>
              <a:gd name="connsiteY39" fmla="*/ 5639865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2084576 w 3037343"/>
              <a:gd name="connsiteY38" fmla="*/ 5403272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592207 w 3037343"/>
              <a:gd name="connsiteY37" fmla="*/ 5006819 h 6605420"/>
              <a:gd name="connsiteX38" fmla="*/ 1956688 w 3037343"/>
              <a:gd name="connsiteY38" fmla="*/ 5230623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61471 w 3037343"/>
              <a:gd name="connsiteY36" fmla="*/ 4814987 h 6605420"/>
              <a:gd name="connsiteX37" fmla="*/ 1604996 w 3037343"/>
              <a:gd name="connsiteY37" fmla="*/ 4904509 h 6605420"/>
              <a:gd name="connsiteX38" fmla="*/ 1956688 w 3037343"/>
              <a:gd name="connsiteY38" fmla="*/ 5230623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1055076 w 3037343"/>
              <a:gd name="connsiteY36" fmla="*/ 4923692 h 6605420"/>
              <a:gd name="connsiteX37" fmla="*/ 1604996 w 3037343"/>
              <a:gd name="connsiteY37" fmla="*/ 4904509 h 6605420"/>
              <a:gd name="connsiteX38" fmla="*/ 1956688 w 3037343"/>
              <a:gd name="connsiteY38" fmla="*/ 5230623 h 6605420"/>
              <a:gd name="connsiteX39" fmla="*/ 1982266 w 3037343"/>
              <a:gd name="connsiteY39" fmla="*/ 5850880 h 6605420"/>
              <a:gd name="connsiteX40" fmla="*/ 1700912 w 3037343"/>
              <a:gd name="connsiteY40" fmla="*/ 6081078 h 6605420"/>
              <a:gd name="connsiteX41" fmla="*/ 1713700 w 3037343"/>
              <a:gd name="connsiteY41" fmla="*/ 6458349 h 6605420"/>
              <a:gd name="connsiteX42" fmla="*/ 1502685 w 3037343"/>
              <a:gd name="connsiteY42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959161 w 3037343"/>
              <a:gd name="connsiteY36" fmla="*/ 4610366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010316 w 3037343"/>
              <a:gd name="connsiteY34" fmla="*/ 402847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106232 w 3037343"/>
              <a:gd name="connsiteY34" fmla="*/ 408602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106232 w 3037343"/>
              <a:gd name="connsiteY34" fmla="*/ 408602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05420 h 6605420"/>
              <a:gd name="connsiteX1" fmla="*/ 1170176 w 3037343"/>
              <a:gd name="connsiteY1" fmla="*/ 6503110 h 6605420"/>
              <a:gd name="connsiteX2" fmla="*/ 1131810 w 3037343"/>
              <a:gd name="connsiteY2" fmla="*/ 6068290 h 6605420"/>
              <a:gd name="connsiteX3" fmla="*/ 824878 w 3037343"/>
              <a:gd name="connsiteY3" fmla="*/ 5339328 h 6605420"/>
              <a:gd name="connsiteX4" fmla="*/ 537130 w 3037343"/>
              <a:gd name="connsiteY4" fmla="*/ 4898114 h 6605420"/>
              <a:gd name="connsiteX5" fmla="*/ 326114 w 3037343"/>
              <a:gd name="connsiteY5" fmla="*/ 4437717 h 6605420"/>
              <a:gd name="connsiteX6" fmla="*/ 63944 w 3037343"/>
              <a:gd name="connsiteY6" fmla="*/ 4086024 h 6605420"/>
              <a:gd name="connsiteX7" fmla="*/ 0 w 3037343"/>
              <a:gd name="connsiteY7" fmla="*/ 3504133 h 6605420"/>
              <a:gd name="connsiteX8" fmla="*/ 358086 w 3037343"/>
              <a:gd name="connsiteY8" fmla="*/ 3203597 h 6605420"/>
              <a:gd name="connsiteX9" fmla="*/ 1080654 w 3037343"/>
              <a:gd name="connsiteY9" fmla="*/ 3209991 h 6605420"/>
              <a:gd name="connsiteX10" fmla="*/ 1579417 w 3037343"/>
              <a:gd name="connsiteY10" fmla="*/ 2922243 h 6605420"/>
              <a:gd name="connsiteX11" fmla="*/ 1867166 w 3037343"/>
              <a:gd name="connsiteY11" fmla="*/ 2660072 h 6605420"/>
              <a:gd name="connsiteX12" fmla="*/ 1905532 w 3037343"/>
              <a:gd name="connsiteY12" fmla="*/ 2212463 h 6605420"/>
              <a:gd name="connsiteX13" fmla="*/ 1649757 w 3037343"/>
              <a:gd name="connsiteY13" fmla="*/ 1956687 h 6605420"/>
              <a:gd name="connsiteX14" fmla="*/ 1304458 w 3037343"/>
              <a:gd name="connsiteY14" fmla="*/ 1502684 h 6605420"/>
              <a:gd name="connsiteX15" fmla="*/ 1150992 w 3037343"/>
              <a:gd name="connsiteY15" fmla="*/ 1112626 h 6605420"/>
              <a:gd name="connsiteX16" fmla="*/ 914400 w 3037343"/>
              <a:gd name="connsiteY16" fmla="*/ 856850 h 6605420"/>
              <a:gd name="connsiteX17" fmla="*/ 760933 w 3037343"/>
              <a:gd name="connsiteY17" fmla="*/ 485974 h 6605420"/>
              <a:gd name="connsiteX18" fmla="*/ 965554 w 3037343"/>
              <a:gd name="connsiteY18" fmla="*/ 108704 h 6605420"/>
              <a:gd name="connsiteX19" fmla="*/ 1445135 w 3037343"/>
              <a:gd name="connsiteY19" fmla="*/ 0 h 6605420"/>
              <a:gd name="connsiteX20" fmla="*/ 1739277 w 3037343"/>
              <a:gd name="connsiteY20" fmla="*/ 147071 h 6605420"/>
              <a:gd name="connsiteX21" fmla="*/ 1937504 w 3037343"/>
              <a:gd name="connsiteY21" fmla="*/ 530734 h 6605420"/>
              <a:gd name="connsiteX22" fmla="*/ 1720094 w 3037343"/>
              <a:gd name="connsiteY22" fmla="*/ 1074259 h 6605420"/>
              <a:gd name="connsiteX23" fmla="*/ 1873561 w 3037343"/>
              <a:gd name="connsiteY23" fmla="*/ 1502684 h 6605420"/>
              <a:gd name="connsiteX24" fmla="*/ 2116548 w 3037343"/>
              <a:gd name="connsiteY24" fmla="*/ 1777643 h 6605420"/>
              <a:gd name="connsiteX25" fmla="*/ 2551368 w 3037343"/>
              <a:gd name="connsiteY25" fmla="*/ 1745672 h 6605420"/>
              <a:gd name="connsiteX26" fmla="*/ 2845511 w 3037343"/>
              <a:gd name="connsiteY26" fmla="*/ 1905532 h 6605420"/>
              <a:gd name="connsiteX27" fmla="*/ 3037343 w 3037343"/>
              <a:gd name="connsiteY27" fmla="*/ 2244436 h 6605420"/>
              <a:gd name="connsiteX28" fmla="*/ 2890271 w 3037343"/>
              <a:gd name="connsiteY28" fmla="*/ 2615311 h 6605420"/>
              <a:gd name="connsiteX29" fmla="*/ 2570550 w 3037343"/>
              <a:gd name="connsiteY29" fmla="*/ 2787960 h 6605420"/>
              <a:gd name="connsiteX30" fmla="*/ 2084576 w 3037343"/>
              <a:gd name="connsiteY30" fmla="*/ 2864693 h 6605420"/>
              <a:gd name="connsiteX31" fmla="*/ 1924716 w 3037343"/>
              <a:gd name="connsiteY31" fmla="*/ 3222779 h 6605420"/>
              <a:gd name="connsiteX32" fmla="*/ 1515474 w 3037343"/>
              <a:gd name="connsiteY32" fmla="*/ 3510528 h 6605420"/>
              <a:gd name="connsiteX33" fmla="*/ 1176570 w 3037343"/>
              <a:gd name="connsiteY33" fmla="*/ 3600049 h 6605420"/>
              <a:gd name="connsiteX34" fmla="*/ 1106232 w 3037343"/>
              <a:gd name="connsiteY34" fmla="*/ 4086025 h 6605420"/>
              <a:gd name="connsiteX35" fmla="*/ 869639 w 3037343"/>
              <a:gd name="connsiteY35" fmla="*/ 4309828 h 6605420"/>
              <a:gd name="connsiteX36" fmla="*/ 799301 w 3037343"/>
              <a:gd name="connsiteY36" fmla="*/ 4591183 h 6605420"/>
              <a:gd name="connsiteX37" fmla="*/ 1055076 w 3037343"/>
              <a:gd name="connsiteY37" fmla="*/ 4923692 h 6605420"/>
              <a:gd name="connsiteX38" fmla="*/ 1604996 w 3037343"/>
              <a:gd name="connsiteY38" fmla="*/ 4904509 h 6605420"/>
              <a:gd name="connsiteX39" fmla="*/ 1956688 w 3037343"/>
              <a:gd name="connsiteY39" fmla="*/ 5230623 h 6605420"/>
              <a:gd name="connsiteX40" fmla="*/ 1982266 w 3037343"/>
              <a:gd name="connsiteY40" fmla="*/ 5850880 h 6605420"/>
              <a:gd name="connsiteX41" fmla="*/ 1700912 w 3037343"/>
              <a:gd name="connsiteY41" fmla="*/ 6081078 h 6605420"/>
              <a:gd name="connsiteX42" fmla="*/ 1713700 w 3037343"/>
              <a:gd name="connsiteY42" fmla="*/ 6458349 h 6605420"/>
              <a:gd name="connsiteX43" fmla="*/ 1502685 w 3037343"/>
              <a:gd name="connsiteY43" fmla="*/ 6605420 h 6605420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116549 w 3037343"/>
              <a:gd name="connsiteY25" fmla="*/ 1772777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116549 w 3037343"/>
              <a:gd name="connsiteY25" fmla="*/ 1772777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116549 w 3037343"/>
              <a:gd name="connsiteY25" fmla="*/ 1772777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385114 w 3037343"/>
              <a:gd name="connsiteY25" fmla="*/ 1529790 h 6613341"/>
              <a:gd name="connsiteX26" fmla="*/ 2551368 w 3037343"/>
              <a:gd name="connsiteY26" fmla="*/ 1753593 h 6613341"/>
              <a:gd name="connsiteX27" fmla="*/ 2845511 w 3037343"/>
              <a:gd name="connsiteY27" fmla="*/ 1913453 h 6613341"/>
              <a:gd name="connsiteX28" fmla="*/ 3037343 w 3037343"/>
              <a:gd name="connsiteY28" fmla="*/ 2252357 h 6613341"/>
              <a:gd name="connsiteX29" fmla="*/ 2890271 w 3037343"/>
              <a:gd name="connsiteY29" fmla="*/ 2623232 h 6613341"/>
              <a:gd name="connsiteX30" fmla="*/ 2570550 w 3037343"/>
              <a:gd name="connsiteY30" fmla="*/ 2795881 h 6613341"/>
              <a:gd name="connsiteX31" fmla="*/ 2084576 w 3037343"/>
              <a:gd name="connsiteY31" fmla="*/ 2872614 h 6613341"/>
              <a:gd name="connsiteX32" fmla="*/ 1924716 w 3037343"/>
              <a:gd name="connsiteY32" fmla="*/ 3230700 h 6613341"/>
              <a:gd name="connsiteX33" fmla="*/ 1515474 w 3037343"/>
              <a:gd name="connsiteY33" fmla="*/ 3518449 h 6613341"/>
              <a:gd name="connsiteX34" fmla="*/ 1176570 w 3037343"/>
              <a:gd name="connsiteY34" fmla="*/ 3607970 h 6613341"/>
              <a:gd name="connsiteX35" fmla="*/ 1106232 w 3037343"/>
              <a:gd name="connsiteY35" fmla="*/ 4093946 h 6613341"/>
              <a:gd name="connsiteX36" fmla="*/ 869639 w 3037343"/>
              <a:gd name="connsiteY36" fmla="*/ 4317749 h 6613341"/>
              <a:gd name="connsiteX37" fmla="*/ 799301 w 3037343"/>
              <a:gd name="connsiteY37" fmla="*/ 4599104 h 6613341"/>
              <a:gd name="connsiteX38" fmla="*/ 1055076 w 3037343"/>
              <a:gd name="connsiteY38" fmla="*/ 4931613 h 6613341"/>
              <a:gd name="connsiteX39" fmla="*/ 1604996 w 3037343"/>
              <a:gd name="connsiteY39" fmla="*/ 4912430 h 6613341"/>
              <a:gd name="connsiteX40" fmla="*/ 1956688 w 3037343"/>
              <a:gd name="connsiteY40" fmla="*/ 5238544 h 6613341"/>
              <a:gd name="connsiteX41" fmla="*/ 1982266 w 3037343"/>
              <a:gd name="connsiteY41" fmla="*/ 5858801 h 6613341"/>
              <a:gd name="connsiteX42" fmla="*/ 1700912 w 3037343"/>
              <a:gd name="connsiteY42" fmla="*/ 6088999 h 6613341"/>
              <a:gd name="connsiteX43" fmla="*/ 1713700 w 3037343"/>
              <a:gd name="connsiteY43" fmla="*/ 6466270 h 6613341"/>
              <a:gd name="connsiteX44" fmla="*/ 1502685 w 3037343"/>
              <a:gd name="connsiteY44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7343"/>
              <a:gd name="connsiteY0" fmla="*/ 6613341 h 6613341"/>
              <a:gd name="connsiteX1" fmla="*/ 1170176 w 3037343"/>
              <a:gd name="connsiteY1" fmla="*/ 6511031 h 6613341"/>
              <a:gd name="connsiteX2" fmla="*/ 1131810 w 3037343"/>
              <a:gd name="connsiteY2" fmla="*/ 6076211 h 6613341"/>
              <a:gd name="connsiteX3" fmla="*/ 824878 w 3037343"/>
              <a:gd name="connsiteY3" fmla="*/ 5347249 h 6613341"/>
              <a:gd name="connsiteX4" fmla="*/ 537130 w 3037343"/>
              <a:gd name="connsiteY4" fmla="*/ 4906035 h 6613341"/>
              <a:gd name="connsiteX5" fmla="*/ 326114 w 3037343"/>
              <a:gd name="connsiteY5" fmla="*/ 4445638 h 6613341"/>
              <a:gd name="connsiteX6" fmla="*/ 63944 w 3037343"/>
              <a:gd name="connsiteY6" fmla="*/ 4093945 h 6613341"/>
              <a:gd name="connsiteX7" fmla="*/ 0 w 3037343"/>
              <a:gd name="connsiteY7" fmla="*/ 3512054 h 6613341"/>
              <a:gd name="connsiteX8" fmla="*/ 358086 w 3037343"/>
              <a:gd name="connsiteY8" fmla="*/ 3211518 h 6613341"/>
              <a:gd name="connsiteX9" fmla="*/ 1080654 w 3037343"/>
              <a:gd name="connsiteY9" fmla="*/ 3217912 h 6613341"/>
              <a:gd name="connsiteX10" fmla="*/ 1579417 w 3037343"/>
              <a:gd name="connsiteY10" fmla="*/ 2930164 h 6613341"/>
              <a:gd name="connsiteX11" fmla="*/ 1867166 w 3037343"/>
              <a:gd name="connsiteY11" fmla="*/ 2667993 h 6613341"/>
              <a:gd name="connsiteX12" fmla="*/ 1905532 w 3037343"/>
              <a:gd name="connsiteY12" fmla="*/ 2220384 h 6613341"/>
              <a:gd name="connsiteX13" fmla="*/ 1649757 w 3037343"/>
              <a:gd name="connsiteY13" fmla="*/ 1964608 h 6613341"/>
              <a:gd name="connsiteX14" fmla="*/ 1304458 w 3037343"/>
              <a:gd name="connsiteY14" fmla="*/ 1510605 h 6613341"/>
              <a:gd name="connsiteX15" fmla="*/ 1150992 w 3037343"/>
              <a:gd name="connsiteY15" fmla="*/ 1120547 h 6613341"/>
              <a:gd name="connsiteX16" fmla="*/ 914400 w 3037343"/>
              <a:gd name="connsiteY16" fmla="*/ 864771 h 6613341"/>
              <a:gd name="connsiteX17" fmla="*/ 760933 w 3037343"/>
              <a:gd name="connsiteY17" fmla="*/ 493895 h 6613341"/>
              <a:gd name="connsiteX18" fmla="*/ 965554 w 3037343"/>
              <a:gd name="connsiteY18" fmla="*/ 116625 h 6613341"/>
              <a:gd name="connsiteX19" fmla="*/ 1445135 w 3037343"/>
              <a:gd name="connsiteY19" fmla="*/ 7921 h 6613341"/>
              <a:gd name="connsiteX20" fmla="*/ 1739277 w 3037343"/>
              <a:gd name="connsiteY20" fmla="*/ 154992 h 6613341"/>
              <a:gd name="connsiteX21" fmla="*/ 1937504 w 3037343"/>
              <a:gd name="connsiteY21" fmla="*/ 538655 h 6613341"/>
              <a:gd name="connsiteX22" fmla="*/ 1720094 w 3037343"/>
              <a:gd name="connsiteY22" fmla="*/ 1082180 h 6613341"/>
              <a:gd name="connsiteX23" fmla="*/ 1873561 w 3037343"/>
              <a:gd name="connsiteY23" fmla="*/ 1510605 h 6613341"/>
              <a:gd name="connsiteX24" fmla="*/ 2116548 w 3037343"/>
              <a:gd name="connsiteY24" fmla="*/ 1785564 h 6613341"/>
              <a:gd name="connsiteX25" fmla="*/ 2551368 w 3037343"/>
              <a:gd name="connsiteY25" fmla="*/ 1753593 h 6613341"/>
              <a:gd name="connsiteX26" fmla="*/ 2845511 w 3037343"/>
              <a:gd name="connsiteY26" fmla="*/ 1913453 h 6613341"/>
              <a:gd name="connsiteX27" fmla="*/ 3037343 w 3037343"/>
              <a:gd name="connsiteY27" fmla="*/ 2252357 h 6613341"/>
              <a:gd name="connsiteX28" fmla="*/ 2890271 w 3037343"/>
              <a:gd name="connsiteY28" fmla="*/ 2623232 h 6613341"/>
              <a:gd name="connsiteX29" fmla="*/ 2570550 w 3037343"/>
              <a:gd name="connsiteY29" fmla="*/ 2795881 h 6613341"/>
              <a:gd name="connsiteX30" fmla="*/ 2084576 w 3037343"/>
              <a:gd name="connsiteY30" fmla="*/ 2872614 h 6613341"/>
              <a:gd name="connsiteX31" fmla="*/ 1924716 w 3037343"/>
              <a:gd name="connsiteY31" fmla="*/ 3230700 h 6613341"/>
              <a:gd name="connsiteX32" fmla="*/ 1515474 w 3037343"/>
              <a:gd name="connsiteY32" fmla="*/ 3518449 h 6613341"/>
              <a:gd name="connsiteX33" fmla="*/ 1176570 w 3037343"/>
              <a:gd name="connsiteY33" fmla="*/ 3607970 h 6613341"/>
              <a:gd name="connsiteX34" fmla="*/ 1106232 w 3037343"/>
              <a:gd name="connsiteY34" fmla="*/ 4093946 h 6613341"/>
              <a:gd name="connsiteX35" fmla="*/ 869639 w 3037343"/>
              <a:gd name="connsiteY35" fmla="*/ 4317749 h 6613341"/>
              <a:gd name="connsiteX36" fmla="*/ 799301 w 3037343"/>
              <a:gd name="connsiteY36" fmla="*/ 4599104 h 6613341"/>
              <a:gd name="connsiteX37" fmla="*/ 1055076 w 3037343"/>
              <a:gd name="connsiteY37" fmla="*/ 4931613 h 6613341"/>
              <a:gd name="connsiteX38" fmla="*/ 1604996 w 3037343"/>
              <a:gd name="connsiteY38" fmla="*/ 4912430 h 6613341"/>
              <a:gd name="connsiteX39" fmla="*/ 1956688 w 3037343"/>
              <a:gd name="connsiteY39" fmla="*/ 5238544 h 6613341"/>
              <a:gd name="connsiteX40" fmla="*/ 1982266 w 3037343"/>
              <a:gd name="connsiteY40" fmla="*/ 5858801 h 6613341"/>
              <a:gd name="connsiteX41" fmla="*/ 1700912 w 3037343"/>
              <a:gd name="connsiteY41" fmla="*/ 6088999 h 6613341"/>
              <a:gd name="connsiteX42" fmla="*/ 1713700 w 3037343"/>
              <a:gd name="connsiteY42" fmla="*/ 6466270 h 6613341"/>
              <a:gd name="connsiteX43" fmla="*/ 1502685 w 3037343"/>
              <a:gd name="connsiteY43" fmla="*/ 6613341 h 6613341"/>
              <a:gd name="connsiteX0" fmla="*/ 1502685 w 3039865"/>
              <a:gd name="connsiteY0" fmla="*/ 6613341 h 6613341"/>
              <a:gd name="connsiteX1" fmla="*/ 1170176 w 3039865"/>
              <a:gd name="connsiteY1" fmla="*/ 6511031 h 6613341"/>
              <a:gd name="connsiteX2" fmla="*/ 1131810 w 3039865"/>
              <a:gd name="connsiteY2" fmla="*/ 6076211 h 6613341"/>
              <a:gd name="connsiteX3" fmla="*/ 824878 w 3039865"/>
              <a:gd name="connsiteY3" fmla="*/ 5347249 h 6613341"/>
              <a:gd name="connsiteX4" fmla="*/ 537130 w 3039865"/>
              <a:gd name="connsiteY4" fmla="*/ 4906035 h 6613341"/>
              <a:gd name="connsiteX5" fmla="*/ 326114 w 3039865"/>
              <a:gd name="connsiteY5" fmla="*/ 4445638 h 6613341"/>
              <a:gd name="connsiteX6" fmla="*/ 63944 w 3039865"/>
              <a:gd name="connsiteY6" fmla="*/ 4093945 h 6613341"/>
              <a:gd name="connsiteX7" fmla="*/ 0 w 3039865"/>
              <a:gd name="connsiteY7" fmla="*/ 3512054 h 6613341"/>
              <a:gd name="connsiteX8" fmla="*/ 358086 w 3039865"/>
              <a:gd name="connsiteY8" fmla="*/ 3211518 h 6613341"/>
              <a:gd name="connsiteX9" fmla="*/ 1080654 w 3039865"/>
              <a:gd name="connsiteY9" fmla="*/ 3217912 h 6613341"/>
              <a:gd name="connsiteX10" fmla="*/ 1579417 w 3039865"/>
              <a:gd name="connsiteY10" fmla="*/ 2930164 h 6613341"/>
              <a:gd name="connsiteX11" fmla="*/ 1867166 w 3039865"/>
              <a:gd name="connsiteY11" fmla="*/ 2667993 h 6613341"/>
              <a:gd name="connsiteX12" fmla="*/ 1905532 w 3039865"/>
              <a:gd name="connsiteY12" fmla="*/ 2220384 h 6613341"/>
              <a:gd name="connsiteX13" fmla="*/ 1649757 w 3039865"/>
              <a:gd name="connsiteY13" fmla="*/ 1964608 h 6613341"/>
              <a:gd name="connsiteX14" fmla="*/ 1304458 w 3039865"/>
              <a:gd name="connsiteY14" fmla="*/ 1510605 h 6613341"/>
              <a:gd name="connsiteX15" fmla="*/ 1150992 w 3039865"/>
              <a:gd name="connsiteY15" fmla="*/ 1120547 h 6613341"/>
              <a:gd name="connsiteX16" fmla="*/ 914400 w 3039865"/>
              <a:gd name="connsiteY16" fmla="*/ 864771 h 6613341"/>
              <a:gd name="connsiteX17" fmla="*/ 760933 w 3039865"/>
              <a:gd name="connsiteY17" fmla="*/ 493895 h 6613341"/>
              <a:gd name="connsiteX18" fmla="*/ 965554 w 3039865"/>
              <a:gd name="connsiteY18" fmla="*/ 116625 h 6613341"/>
              <a:gd name="connsiteX19" fmla="*/ 1445135 w 3039865"/>
              <a:gd name="connsiteY19" fmla="*/ 7921 h 6613341"/>
              <a:gd name="connsiteX20" fmla="*/ 1739277 w 3039865"/>
              <a:gd name="connsiteY20" fmla="*/ 154992 h 6613341"/>
              <a:gd name="connsiteX21" fmla="*/ 1937504 w 3039865"/>
              <a:gd name="connsiteY21" fmla="*/ 538655 h 6613341"/>
              <a:gd name="connsiteX22" fmla="*/ 1720094 w 3039865"/>
              <a:gd name="connsiteY22" fmla="*/ 1082180 h 6613341"/>
              <a:gd name="connsiteX23" fmla="*/ 1873561 w 3039865"/>
              <a:gd name="connsiteY23" fmla="*/ 1510605 h 6613341"/>
              <a:gd name="connsiteX24" fmla="*/ 2116548 w 3039865"/>
              <a:gd name="connsiteY24" fmla="*/ 1785564 h 6613341"/>
              <a:gd name="connsiteX25" fmla="*/ 2551368 w 3039865"/>
              <a:gd name="connsiteY25" fmla="*/ 1753593 h 6613341"/>
              <a:gd name="connsiteX26" fmla="*/ 2845511 w 3039865"/>
              <a:gd name="connsiteY26" fmla="*/ 1913453 h 6613341"/>
              <a:gd name="connsiteX27" fmla="*/ 3037343 w 3039865"/>
              <a:gd name="connsiteY27" fmla="*/ 2252357 h 6613341"/>
              <a:gd name="connsiteX28" fmla="*/ 2890271 w 3039865"/>
              <a:gd name="connsiteY28" fmla="*/ 2623232 h 6613341"/>
              <a:gd name="connsiteX29" fmla="*/ 2570550 w 3039865"/>
              <a:gd name="connsiteY29" fmla="*/ 2795881 h 6613341"/>
              <a:gd name="connsiteX30" fmla="*/ 2084576 w 3039865"/>
              <a:gd name="connsiteY30" fmla="*/ 2872614 h 6613341"/>
              <a:gd name="connsiteX31" fmla="*/ 1924716 w 3039865"/>
              <a:gd name="connsiteY31" fmla="*/ 3230700 h 6613341"/>
              <a:gd name="connsiteX32" fmla="*/ 1515474 w 3039865"/>
              <a:gd name="connsiteY32" fmla="*/ 3518449 h 6613341"/>
              <a:gd name="connsiteX33" fmla="*/ 1176570 w 3039865"/>
              <a:gd name="connsiteY33" fmla="*/ 3607970 h 6613341"/>
              <a:gd name="connsiteX34" fmla="*/ 1106232 w 3039865"/>
              <a:gd name="connsiteY34" fmla="*/ 4093946 h 6613341"/>
              <a:gd name="connsiteX35" fmla="*/ 869639 w 3039865"/>
              <a:gd name="connsiteY35" fmla="*/ 4317749 h 6613341"/>
              <a:gd name="connsiteX36" fmla="*/ 799301 w 3039865"/>
              <a:gd name="connsiteY36" fmla="*/ 4599104 h 6613341"/>
              <a:gd name="connsiteX37" fmla="*/ 1055076 w 3039865"/>
              <a:gd name="connsiteY37" fmla="*/ 4931613 h 6613341"/>
              <a:gd name="connsiteX38" fmla="*/ 1604996 w 3039865"/>
              <a:gd name="connsiteY38" fmla="*/ 4912430 h 6613341"/>
              <a:gd name="connsiteX39" fmla="*/ 1956688 w 3039865"/>
              <a:gd name="connsiteY39" fmla="*/ 5238544 h 6613341"/>
              <a:gd name="connsiteX40" fmla="*/ 1982266 w 3039865"/>
              <a:gd name="connsiteY40" fmla="*/ 5858801 h 6613341"/>
              <a:gd name="connsiteX41" fmla="*/ 1700912 w 3039865"/>
              <a:gd name="connsiteY41" fmla="*/ 6088999 h 6613341"/>
              <a:gd name="connsiteX42" fmla="*/ 1713700 w 3039865"/>
              <a:gd name="connsiteY42" fmla="*/ 6466270 h 6613341"/>
              <a:gd name="connsiteX43" fmla="*/ 1502685 w 3039865"/>
              <a:gd name="connsiteY43" fmla="*/ 6613341 h 6613341"/>
              <a:gd name="connsiteX0" fmla="*/ 1502685 w 3038689"/>
              <a:gd name="connsiteY0" fmla="*/ 6613341 h 6613341"/>
              <a:gd name="connsiteX1" fmla="*/ 1170176 w 3038689"/>
              <a:gd name="connsiteY1" fmla="*/ 6511031 h 6613341"/>
              <a:gd name="connsiteX2" fmla="*/ 1131810 w 3038689"/>
              <a:gd name="connsiteY2" fmla="*/ 6076211 h 6613341"/>
              <a:gd name="connsiteX3" fmla="*/ 824878 w 3038689"/>
              <a:gd name="connsiteY3" fmla="*/ 5347249 h 6613341"/>
              <a:gd name="connsiteX4" fmla="*/ 537130 w 3038689"/>
              <a:gd name="connsiteY4" fmla="*/ 4906035 h 6613341"/>
              <a:gd name="connsiteX5" fmla="*/ 326114 w 3038689"/>
              <a:gd name="connsiteY5" fmla="*/ 4445638 h 6613341"/>
              <a:gd name="connsiteX6" fmla="*/ 63944 w 3038689"/>
              <a:gd name="connsiteY6" fmla="*/ 4093945 h 6613341"/>
              <a:gd name="connsiteX7" fmla="*/ 0 w 3038689"/>
              <a:gd name="connsiteY7" fmla="*/ 3512054 h 6613341"/>
              <a:gd name="connsiteX8" fmla="*/ 358086 w 3038689"/>
              <a:gd name="connsiteY8" fmla="*/ 3211518 h 6613341"/>
              <a:gd name="connsiteX9" fmla="*/ 1080654 w 3038689"/>
              <a:gd name="connsiteY9" fmla="*/ 3217912 h 6613341"/>
              <a:gd name="connsiteX10" fmla="*/ 1579417 w 3038689"/>
              <a:gd name="connsiteY10" fmla="*/ 2930164 h 6613341"/>
              <a:gd name="connsiteX11" fmla="*/ 1867166 w 3038689"/>
              <a:gd name="connsiteY11" fmla="*/ 2667993 h 6613341"/>
              <a:gd name="connsiteX12" fmla="*/ 1905532 w 3038689"/>
              <a:gd name="connsiteY12" fmla="*/ 2220384 h 6613341"/>
              <a:gd name="connsiteX13" fmla="*/ 1649757 w 3038689"/>
              <a:gd name="connsiteY13" fmla="*/ 1964608 h 6613341"/>
              <a:gd name="connsiteX14" fmla="*/ 1304458 w 3038689"/>
              <a:gd name="connsiteY14" fmla="*/ 1510605 h 6613341"/>
              <a:gd name="connsiteX15" fmla="*/ 1150992 w 3038689"/>
              <a:gd name="connsiteY15" fmla="*/ 1120547 h 6613341"/>
              <a:gd name="connsiteX16" fmla="*/ 914400 w 3038689"/>
              <a:gd name="connsiteY16" fmla="*/ 864771 h 6613341"/>
              <a:gd name="connsiteX17" fmla="*/ 760933 w 3038689"/>
              <a:gd name="connsiteY17" fmla="*/ 493895 h 6613341"/>
              <a:gd name="connsiteX18" fmla="*/ 965554 w 3038689"/>
              <a:gd name="connsiteY18" fmla="*/ 116625 h 6613341"/>
              <a:gd name="connsiteX19" fmla="*/ 1445135 w 3038689"/>
              <a:gd name="connsiteY19" fmla="*/ 7921 h 6613341"/>
              <a:gd name="connsiteX20" fmla="*/ 1739277 w 3038689"/>
              <a:gd name="connsiteY20" fmla="*/ 154992 h 6613341"/>
              <a:gd name="connsiteX21" fmla="*/ 1937504 w 3038689"/>
              <a:gd name="connsiteY21" fmla="*/ 538655 h 6613341"/>
              <a:gd name="connsiteX22" fmla="*/ 1720094 w 3038689"/>
              <a:gd name="connsiteY22" fmla="*/ 1082180 h 6613341"/>
              <a:gd name="connsiteX23" fmla="*/ 1873561 w 3038689"/>
              <a:gd name="connsiteY23" fmla="*/ 1510605 h 6613341"/>
              <a:gd name="connsiteX24" fmla="*/ 2116548 w 3038689"/>
              <a:gd name="connsiteY24" fmla="*/ 1785564 h 6613341"/>
              <a:gd name="connsiteX25" fmla="*/ 2551368 w 3038689"/>
              <a:gd name="connsiteY25" fmla="*/ 1753593 h 6613341"/>
              <a:gd name="connsiteX26" fmla="*/ 2845511 w 3038689"/>
              <a:gd name="connsiteY26" fmla="*/ 1913453 h 6613341"/>
              <a:gd name="connsiteX27" fmla="*/ 3037343 w 3038689"/>
              <a:gd name="connsiteY27" fmla="*/ 2252357 h 6613341"/>
              <a:gd name="connsiteX28" fmla="*/ 2890271 w 3038689"/>
              <a:gd name="connsiteY28" fmla="*/ 2623232 h 6613341"/>
              <a:gd name="connsiteX29" fmla="*/ 2570550 w 3038689"/>
              <a:gd name="connsiteY29" fmla="*/ 2795881 h 6613341"/>
              <a:gd name="connsiteX30" fmla="*/ 2084576 w 3038689"/>
              <a:gd name="connsiteY30" fmla="*/ 2872614 h 6613341"/>
              <a:gd name="connsiteX31" fmla="*/ 1924716 w 3038689"/>
              <a:gd name="connsiteY31" fmla="*/ 3230700 h 6613341"/>
              <a:gd name="connsiteX32" fmla="*/ 1515474 w 3038689"/>
              <a:gd name="connsiteY32" fmla="*/ 3518449 h 6613341"/>
              <a:gd name="connsiteX33" fmla="*/ 1176570 w 3038689"/>
              <a:gd name="connsiteY33" fmla="*/ 3607970 h 6613341"/>
              <a:gd name="connsiteX34" fmla="*/ 1106232 w 3038689"/>
              <a:gd name="connsiteY34" fmla="*/ 4093946 h 6613341"/>
              <a:gd name="connsiteX35" fmla="*/ 869639 w 3038689"/>
              <a:gd name="connsiteY35" fmla="*/ 4317749 h 6613341"/>
              <a:gd name="connsiteX36" fmla="*/ 799301 w 3038689"/>
              <a:gd name="connsiteY36" fmla="*/ 4599104 h 6613341"/>
              <a:gd name="connsiteX37" fmla="*/ 1055076 w 3038689"/>
              <a:gd name="connsiteY37" fmla="*/ 4931613 h 6613341"/>
              <a:gd name="connsiteX38" fmla="*/ 1604996 w 3038689"/>
              <a:gd name="connsiteY38" fmla="*/ 4912430 h 6613341"/>
              <a:gd name="connsiteX39" fmla="*/ 1956688 w 3038689"/>
              <a:gd name="connsiteY39" fmla="*/ 5238544 h 6613341"/>
              <a:gd name="connsiteX40" fmla="*/ 1982266 w 3038689"/>
              <a:gd name="connsiteY40" fmla="*/ 5858801 h 6613341"/>
              <a:gd name="connsiteX41" fmla="*/ 1700912 w 3038689"/>
              <a:gd name="connsiteY41" fmla="*/ 6088999 h 6613341"/>
              <a:gd name="connsiteX42" fmla="*/ 1713700 w 3038689"/>
              <a:gd name="connsiteY42" fmla="*/ 6466270 h 6613341"/>
              <a:gd name="connsiteX43" fmla="*/ 1502685 w 3038689"/>
              <a:gd name="connsiteY43" fmla="*/ 6613341 h 6613341"/>
              <a:gd name="connsiteX0" fmla="*/ 1502685 w 3038689"/>
              <a:gd name="connsiteY0" fmla="*/ 6613341 h 6613341"/>
              <a:gd name="connsiteX1" fmla="*/ 1170176 w 3038689"/>
              <a:gd name="connsiteY1" fmla="*/ 6511031 h 6613341"/>
              <a:gd name="connsiteX2" fmla="*/ 1131810 w 3038689"/>
              <a:gd name="connsiteY2" fmla="*/ 6076211 h 6613341"/>
              <a:gd name="connsiteX3" fmla="*/ 824878 w 3038689"/>
              <a:gd name="connsiteY3" fmla="*/ 5347249 h 6613341"/>
              <a:gd name="connsiteX4" fmla="*/ 537130 w 3038689"/>
              <a:gd name="connsiteY4" fmla="*/ 4906035 h 6613341"/>
              <a:gd name="connsiteX5" fmla="*/ 326114 w 3038689"/>
              <a:gd name="connsiteY5" fmla="*/ 4445638 h 6613341"/>
              <a:gd name="connsiteX6" fmla="*/ 63944 w 3038689"/>
              <a:gd name="connsiteY6" fmla="*/ 4093945 h 6613341"/>
              <a:gd name="connsiteX7" fmla="*/ 0 w 3038689"/>
              <a:gd name="connsiteY7" fmla="*/ 3512054 h 6613341"/>
              <a:gd name="connsiteX8" fmla="*/ 358086 w 3038689"/>
              <a:gd name="connsiteY8" fmla="*/ 3211518 h 6613341"/>
              <a:gd name="connsiteX9" fmla="*/ 1080654 w 3038689"/>
              <a:gd name="connsiteY9" fmla="*/ 3217912 h 6613341"/>
              <a:gd name="connsiteX10" fmla="*/ 1579417 w 3038689"/>
              <a:gd name="connsiteY10" fmla="*/ 2930164 h 6613341"/>
              <a:gd name="connsiteX11" fmla="*/ 1867166 w 3038689"/>
              <a:gd name="connsiteY11" fmla="*/ 2667993 h 6613341"/>
              <a:gd name="connsiteX12" fmla="*/ 1905532 w 3038689"/>
              <a:gd name="connsiteY12" fmla="*/ 2220384 h 6613341"/>
              <a:gd name="connsiteX13" fmla="*/ 1649757 w 3038689"/>
              <a:gd name="connsiteY13" fmla="*/ 1964608 h 6613341"/>
              <a:gd name="connsiteX14" fmla="*/ 1304458 w 3038689"/>
              <a:gd name="connsiteY14" fmla="*/ 1510605 h 6613341"/>
              <a:gd name="connsiteX15" fmla="*/ 1150992 w 3038689"/>
              <a:gd name="connsiteY15" fmla="*/ 1120547 h 6613341"/>
              <a:gd name="connsiteX16" fmla="*/ 914400 w 3038689"/>
              <a:gd name="connsiteY16" fmla="*/ 864771 h 6613341"/>
              <a:gd name="connsiteX17" fmla="*/ 760933 w 3038689"/>
              <a:gd name="connsiteY17" fmla="*/ 493895 h 6613341"/>
              <a:gd name="connsiteX18" fmla="*/ 965554 w 3038689"/>
              <a:gd name="connsiteY18" fmla="*/ 116625 h 6613341"/>
              <a:gd name="connsiteX19" fmla="*/ 1445135 w 3038689"/>
              <a:gd name="connsiteY19" fmla="*/ 7921 h 6613341"/>
              <a:gd name="connsiteX20" fmla="*/ 1739277 w 3038689"/>
              <a:gd name="connsiteY20" fmla="*/ 154992 h 6613341"/>
              <a:gd name="connsiteX21" fmla="*/ 1937504 w 3038689"/>
              <a:gd name="connsiteY21" fmla="*/ 538655 h 6613341"/>
              <a:gd name="connsiteX22" fmla="*/ 1720094 w 3038689"/>
              <a:gd name="connsiteY22" fmla="*/ 1082180 h 6613341"/>
              <a:gd name="connsiteX23" fmla="*/ 1873561 w 3038689"/>
              <a:gd name="connsiteY23" fmla="*/ 1510605 h 6613341"/>
              <a:gd name="connsiteX24" fmla="*/ 2116548 w 3038689"/>
              <a:gd name="connsiteY24" fmla="*/ 1785564 h 6613341"/>
              <a:gd name="connsiteX25" fmla="*/ 2551368 w 3038689"/>
              <a:gd name="connsiteY25" fmla="*/ 1753593 h 6613341"/>
              <a:gd name="connsiteX26" fmla="*/ 2845511 w 3038689"/>
              <a:gd name="connsiteY26" fmla="*/ 1913453 h 6613341"/>
              <a:gd name="connsiteX27" fmla="*/ 3037343 w 3038689"/>
              <a:gd name="connsiteY27" fmla="*/ 2252357 h 6613341"/>
              <a:gd name="connsiteX28" fmla="*/ 2890271 w 3038689"/>
              <a:gd name="connsiteY28" fmla="*/ 2623232 h 6613341"/>
              <a:gd name="connsiteX29" fmla="*/ 2570550 w 3038689"/>
              <a:gd name="connsiteY29" fmla="*/ 2795881 h 6613341"/>
              <a:gd name="connsiteX30" fmla="*/ 2084576 w 3038689"/>
              <a:gd name="connsiteY30" fmla="*/ 2872614 h 6613341"/>
              <a:gd name="connsiteX31" fmla="*/ 1924716 w 3038689"/>
              <a:gd name="connsiteY31" fmla="*/ 3230700 h 6613341"/>
              <a:gd name="connsiteX32" fmla="*/ 1515474 w 3038689"/>
              <a:gd name="connsiteY32" fmla="*/ 3518449 h 6613341"/>
              <a:gd name="connsiteX33" fmla="*/ 1176570 w 3038689"/>
              <a:gd name="connsiteY33" fmla="*/ 3607970 h 6613341"/>
              <a:gd name="connsiteX34" fmla="*/ 1106232 w 3038689"/>
              <a:gd name="connsiteY34" fmla="*/ 4093946 h 6613341"/>
              <a:gd name="connsiteX35" fmla="*/ 869639 w 3038689"/>
              <a:gd name="connsiteY35" fmla="*/ 4317749 h 6613341"/>
              <a:gd name="connsiteX36" fmla="*/ 799301 w 3038689"/>
              <a:gd name="connsiteY36" fmla="*/ 4599104 h 6613341"/>
              <a:gd name="connsiteX37" fmla="*/ 1055076 w 3038689"/>
              <a:gd name="connsiteY37" fmla="*/ 4931613 h 6613341"/>
              <a:gd name="connsiteX38" fmla="*/ 1604996 w 3038689"/>
              <a:gd name="connsiteY38" fmla="*/ 4912430 h 6613341"/>
              <a:gd name="connsiteX39" fmla="*/ 1956688 w 3038689"/>
              <a:gd name="connsiteY39" fmla="*/ 5238544 h 6613341"/>
              <a:gd name="connsiteX40" fmla="*/ 1982266 w 3038689"/>
              <a:gd name="connsiteY40" fmla="*/ 5858801 h 6613341"/>
              <a:gd name="connsiteX41" fmla="*/ 1700912 w 3038689"/>
              <a:gd name="connsiteY41" fmla="*/ 6088999 h 6613341"/>
              <a:gd name="connsiteX42" fmla="*/ 1713700 w 3038689"/>
              <a:gd name="connsiteY42" fmla="*/ 6466270 h 6613341"/>
              <a:gd name="connsiteX43" fmla="*/ 1502685 w 3038689"/>
              <a:gd name="connsiteY43" fmla="*/ 6613341 h 6613341"/>
              <a:gd name="connsiteX0" fmla="*/ 1502685 w 3038689"/>
              <a:gd name="connsiteY0" fmla="*/ 6613341 h 6613341"/>
              <a:gd name="connsiteX1" fmla="*/ 1170176 w 3038689"/>
              <a:gd name="connsiteY1" fmla="*/ 6511031 h 6613341"/>
              <a:gd name="connsiteX2" fmla="*/ 1131810 w 3038689"/>
              <a:gd name="connsiteY2" fmla="*/ 6076211 h 6613341"/>
              <a:gd name="connsiteX3" fmla="*/ 824878 w 3038689"/>
              <a:gd name="connsiteY3" fmla="*/ 5347249 h 6613341"/>
              <a:gd name="connsiteX4" fmla="*/ 537130 w 3038689"/>
              <a:gd name="connsiteY4" fmla="*/ 4906035 h 6613341"/>
              <a:gd name="connsiteX5" fmla="*/ 326114 w 3038689"/>
              <a:gd name="connsiteY5" fmla="*/ 4445638 h 6613341"/>
              <a:gd name="connsiteX6" fmla="*/ 63944 w 3038689"/>
              <a:gd name="connsiteY6" fmla="*/ 4093945 h 6613341"/>
              <a:gd name="connsiteX7" fmla="*/ 0 w 3038689"/>
              <a:gd name="connsiteY7" fmla="*/ 3512054 h 6613341"/>
              <a:gd name="connsiteX8" fmla="*/ 358086 w 3038689"/>
              <a:gd name="connsiteY8" fmla="*/ 3211518 h 6613341"/>
              <a:gd name="connsiteX9" fmla="*/ 1080654 w 3038689"/>
              <a:gd name="connsiteY9" fmla="*/ 3217912 h 6613341"/>
              <a:gd name="connsiteX10" fmla="*/ 1579417 w 3038689"/>
              <a:gd name="connsiteY10" fmla="*/ 2930164 h 6613341"/>
              <a:gd name="connsiteX11" fmla="*/ 1867166 w 3038689"/>
              <a:gd name="connsiteY11" fmla="*/ 2667993 h 6613341"/>
              <a:gd name="connsiteX12" fmla="*/ 1905532 w 3038689"/>
              <a:gd name="connsiteY12" fmla="*/ 2220384 h 6613341"/>
              <a:gd name="connsiteX13" fmla="*/ 1649757 w 3038689"/>
              <a:gd name="connsiteY13" fmla="*/ 1964608 h 6613341"/>
              <a:gd name="connsiteX14" fmla="*/ 1304458 w 3038689"/>
              <a:gd name="connsiteY14" fmla="*/ 1510605 h 6613341"/>
              <a:gd name="connsiteX15" fmla="*/ 1150992 w 3038689"/>
              <a:gd name="connsiteY15" fmla="*/ 1120547 h 6613341"/>
              <a:gd name="connsiteX16" fmla="*/ 914400 w 3038689"/>
              <a:gd name="connsiteY16" fmla="*/ 864771 h 6613341"/>
              <a:gd name="connsiteX17" fmla="*/ 760933 w 3038689"/>
              <a:gd name="connsiteY17" fmla="*/ 493895 h 6613341"/>
              <a:gd name="connsiteX18" fmla="*/ 965554 w 3038689"/>
              <a:gd name="connsiteY18" fmla="*/ 116625 h 6613341"/>
              <a:gd name="connsiteX19" fmla="*/ 1445135 w 3038689"/>
              <a:gd name="connsiteY19" fmla="*/ 7921 h 6613341"/>
              <a:gd name="connsiteX20" fmla="*/ 1739277 w 3038689"/>
              <a:gd name="connsiteY20" fmla="*/ 154992 h 6613341"/>
              <a:gd name="connsiteX21" fmla="*/ 1937504 w 3038689"/>
              <a:gd name="connsiteY21" fmla="*/ 538655 h 6613341"/>
              <a:gd name="connsiteX22" fmla="*/ 1720094 w 3038689"/>
              <a:gd name="connsiteY22" fmla="*/ 1082180 h 6613341"/>
              <a:gd name="connsiteX23" fmla="*/ 1873561 w 3038689"/>
              <a:gd name="connsiteY23" fmla="*/ 1510605 h 6613341"/>
              <a:gd name="connsiteX24" fmla="*/ 2116548 w 3038689"/>
              <a:gd name="connsiteY24" fmla="*/ 1785564 h 6613341"/>
              <a:gd name="connsiteX25" fmla="*/ 2551368 w 3038689"/>
              <a:gd name="connsiteY25" fmla="*/ 1753593 h 6613341"/>
              <a:gd name="connsiteX26" fmla="*/ 2845511 w 3038689"/>
              <a:gd name="connsiteY26" fmla="*/ 1913453 h 6613341"/>
              <a:gd name="connsiteX27" fmla="*/ 3037343 w 3038689"/>
              <a:gd name="connsiteY27" fmla="*/ 2252357 h 6613341"/>
              <a:gd name="connsiteX28" fmla="*/ 2890271 w 3038689"/>
              <a:gd name="connsiteY28" fmla="*/ 2623232 h 6613341"/>
              <a:gd name="connsiteX29" fmla="*/ 2570550 w 3038689"/>
              <a:gd name="connsiteY29" fmla="*/ 2795881 h 6613341"/>
              <a:gd name="connsiteX30" fmla="*/ 2084576 w 3038689"/>
              <a:gd name="connsiteY30" fmla="*/ 2872614 h 6613341"/>
              <a:gd name="connsiteX31" fmla="*/ 1924716 w 3038689"/>
              <a:gd name="connsiteY31" fmla="*/ 3230700 h 6613341"/>
              <a:gd name="connsiteX32" fmla="*/ 1515474 w 3038689"/>
              <a:gd name="connsiteY32" fmla="*/ 3518449 h 6613341"/>
              <a:gd name="connsiteX33" fmla="*/ 1176570 w 3038689"/>
              <a:gd name="connsiteY33" fmla="*/ 3607970 h 6613341"/>
              <a:gd name="connsiteX34" fmla="*/ 1106232 w 3038689"/>
              <a:gd name="connsiteY34" fmla="*/ 4093946 h 6613341"/>
              <a:gd name="connsiteX35" fmla="*/ 869639 w 3038689"/>
              <a:gd name="connsiteY35" fmla="*/ 4317749 h 6613341"/>
              <a:gd name="connsiteX36" fmla="*/ 799301 w 3038689"/>
              <a:gd name="connsiteY36" fmla="*/ 4599104 h 6613341"/>
              <a:gd name="connsiteX37" fmla="*/ 1055076 w 3038689"/>
              <a:gd name="connsiteY37" fmla="*/ 4931613 h 6613341"/>
              <a:gd name="connsiteX38" fmla="*/ 1604996 w 3038689"/>
              <a:gd name="connsiteY38" fmla="*/ 4912430 h 6613341"/>
              <a:gd name="connsiteX39" fmla="*/ 1956688 w 3038689"/>
              <a:gd name="connsiteY39" fmla="*/ 5238544 h 6613341"/>
              <a:gd name="connsiteX40" fmla="*/ 1982266 w 3038689"/>
              <a:gd name="connsiteY40" fmla="*/ 5858801 h 6613341"/>
              <a:gd name="connsiteX41" fmla="*/ 1700912 w 3038689"/>
              <a:gd name="connsiteY41" fmla="*/ 6088999 h 6613341"/>
              <a:gd name="connsiteX42" fmla="*/ 1713700 w 3038689"/>
              <a:gd name="connsiteY42" fmla="*/ 6466270 h 6613341"/>
              <a:gd name="connsiteX43" fmla="*/ 1502685 w 3038689"/>
              <a:gd name="connsiteY43" fmla="*/ 6613341 h 6613341"/>
              <a:gd name="connsiteX0" fmla="*/ 1502685 w 3040107"/>
              <a:gd name="connsiteY0" fmla="*/ 6613341 h 6613341"/>
              <a:gd name="connsiteX1" fmla="*/ 1170176 w 3040107"/>
              <a:gd name="connsiteY1" fmla="*/ 6511031 h 6613341"/>
              <a:gd name="connsiteX2" fmla="*/ 1131810 w 3040107"/>
              <a:gd name="connsiteY2" fmla="*/ 6076211 h 6613341"/>
              <a:gd name="connsiteX3" fmla="*/ 824878 w 3040107"/>
              <a:gd name="connsiteY3" fmla="*/ 5347249 h 6613341"/>
              <a:gd name="connsiteX4" fmla="*/ 537130 w 3040107"/>
              <a:gd name="connsiteY4" fmla="*/ 4906035 h 6613341"/>
              <a:gd name="connsiteX5" fmla="*/ 326114 w 3040107"/>
              <a:gd name="connsiteY5" fmla="*/ 4445638 h 6613341"/>
              <a:gd name="connsiteX6" fmla="*/ 63944 w 3040107"/>
              <a:gd name="connsiteY6" fmla="*/ 4093945 h 6613341"/>
              <a:gd name="connsiteX7" fmla="*/ 0 w 3040107"/>
              <a:gd name="connsiteY7" fmla="*/ 3512054 h 6613341"/>
              <a:gd name="connsiteX8" fmla="*/ 358086 w 3040107"/>
              <a:gd name="connsiteY8" fmla="*/ 3211518 h 6613341"/>
              <a:gd name="connsiteX9" fmla="*/ 1080654 w 3040107"/>
              <a:gd name="connsiteY9" fmla="*/ 3217912 h 6613341"/>
              <a:gd name="connsiteX10" fmla="*/ 1579417 w 3040107"/>
              <a:gd name="connsiteY10" fmla="*/ 2930164 h 6613341"/>
              <a:gd name="connsiteX11" fmla="*/ 1867166 w 3040107"/>
              <a:gd name="connsiteY11" fmla="*/ 2667993 h 6613341"/>
              <a:gd name="connsiteX12" fmla="*/ 1905532 w 3040107"/>
              <a:gd name="connsiteY12" fmla="*/ 2220384 h 6613341"/>
              <a:gd name="connsiteX13" fmla="*/ 1649757 w 3040107"/>
              <a:gd name="connsiteY13" fmla="*/ 1964608 h 6613341"/>
              <a:gd name="connsiteX14" fmla="*/ 1304458 w 3040107"/>
              <a:gd name="connsiteY14" fmla="*/ 1510605 h 6613341"/>
              <a:gd name="connsiteX15" fmla="*/ 1150992 w 3040107"/>
              <a:gd name="connsiteY15" fmla="*/ 1120547 h 6613341"/>
              <a:gd name="connsiteX16" fmla="*/ 914400 w 3040107"/>
              <a:gd name="connsiteY16" fmla="*/ 864771 h 6613341"/>
              <a:gd name="connsiteX17" fmla="*/ 760933 w 3040107"/>
              <a:gd name="connsiteY17" fmla="*/ 493895 h 6613341"/>
              <a:gd name="connsiteX18" fmla="*/ 965554 w 3040107"/>
              <a:gd name="connsiteY18" fmla="*/ 116625 h 6613341"/>
              <a:gd name="connsiteX19" fmla="*/ 1445135 w 3040107"/>
              <a:gd name="connsiteY19" fmla="*/ 7921 h 6613341"/>
              <a:gd name="connsiteX20" fmla="*/ 1739277 w 3040107"/>
              <a:gd name="connsiteY20" fmla="*/ 154992 h 6613341"/>
              <a:gd name="connsiteX21" fmla="*/ 1937504 w 3040107"/>
              <a:gd name="connsiteY21" fmla="*/ 538655 h 6613341"/>
              <a:gd name="connsiteX22" fmla="*/ 1720094 w 3040107"/>
              <a:gd name="connsiteY22" fmla="*/ 1082180 h 6613341"/>
              <a:gd name="connsiteX23" fmla="*/ 1873561 w 3040107"/>
              <a:gd name="connsiteY23" fmla="*/ 1510605 h 6613341"/>
              <a:gd name="connsiteX24" fmla="*/ 2116548 w 3040107"/>
              <a:gd name="connsiteY24" fmla="*/ 1785564 h 6613341"/>
              <a:gd name="connsiteX25" fmla="*/ 2551368 w 3040107"/>
              <a:gd name="connsiteY25" fmla="*/ 1753593 h 6613341"/>
              <a:gd name="connsiteX26" fmla="*/ 2845511 w 3040107"/>
              <a:gd name="connsiteY26" fmla="*/ 1913453 h 6613341"/>
              <a:gd name="connsiteX27" fmla="*/ 3037343 w 3040107"/>
              <a:gd name="connsiteY27" fmla="*/ 2252357 h 6613341"/>
              <a:gd name="connsiteX28" fmla="*/ 2890271 w 3040107"/>
              <a:gd name="connsiteY28" fmla="*/ 2623232 h 6613341"/>
              <a:gd name="connsiteX29" fmla="*/ 2570550 w 3040107"/>
              <a:gd name="connsiteY29" fmla="*/ 2795881 h 6613341"/>
              <a:gd name="connsiteX30" fmla="*/ 2084576 w 3040107"/>
              <a:gd name="connsiteY30" fmla="*/ 2872614 h 6613341"/>
              <a:gd name="connsiteX31" fmla="*/ 1924716 w 3040107"/>
              <a:gd name="connsiteY31" fmla="*/ 3230700 h 6613341"/>
              <a:gd name="connsiteX32" fmla="*/ 1515474 w 3040107"/>
              <a:gd name="connsiteY32" fmla="*/ 3518449 h 6613341"/>
              <a:gd name="connsiteX33" fmla="*/ 1176570 w 3040107"/>
              <a:gd name="connsiteY33" fmla="*/ 3607970 h 6613341"/>
              <a:gd name="connsiteX34" fmla="*/ 1106232 w 3040107"/>
              <a:gd name="connsiteY34" fmla="*/ 4093946 h 6613341"/>
              <a:gd name="connsiteX35" fmla="*/ 869639 w 3040107"/>
              <a:gd name="connsiteY35" fmla="*/ 4317749 h 6613341"/>
              <a:gd name="connsiteX36" fmla="*/ 799301 w 3040107"/>
              <a:gd name="connsiteY36" fmla="*/ 4599104 h 6613341"/>
              <a:gd name="connsiteX37" fmla="*/ 1055076 w 3040107"/>
              <a:gd name="connsiteY37" fmla="*/ 4931613 h 6613341"/>
              <a:gd name="connsiteX38" fmla="*/ 1604996 w 3040107"/>
              <a:gd name="connsiteY38" fmla="*/ 4912430 h 6613341"/>
              <a:gd name="connsiteX39" fmla="*/ 1956688 w 3040107"/>
              <a:gd name="connsiteY39" fmla="*/ 5238544 h 6613341"/>
              <a:gd name="connsiteX40" fmla="*/ 1982266 w 3040107"/>
              <a:gd name="connsiteY40" fmla="*/ 5858801 h 6613341"/>
              <a:gd name="connsiteX41" fmla="*/ 1700912 w 3040107"/>
              <a:gd name="connsiteY41" fmla="*/ 6088999 h 6613341"/>
              <a:gd name="connsiteX42" fmla="*/ 1713700 w 3040107"/>
              <a:gd name="connsiteY42" fmla="*/ 6466270 h 6613341"/>
              <a:gd name="connsiteX43" fmla="*/ 1502685 w 3040107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084576 w 3039493"/>
              <a:gd name="connsiteY30" fmla="*/ 2872614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924716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15474 w 3039493"/>
              <a:gd name="connsiteY32" fmla="*/ 351844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76570 w 3039493"/>
              <a:gd name="connsiteY33" fmla="*/ 3607970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04458 w 3039493"/>
              <a:gd name="connsiteY14" fmla="*/ 151060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30035 w 3039493"/>
              <a:gd name="connsiteY14" fmla="*/ 1497817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49757 w 3039493"/>
              <a:gd name="connsiteY13" fmla="*/ 1964608 h 6613341"/>
              <a:gd name="connsiteX14" fmla="*/ 1330035 w 3039493"/>
              <a:gd name="connsiteY14" fmla="*/ 1497817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94517 w 3039493"/>
              <a:gd name="connsiteY13" fmla="*/ 1919847 h 6613341"/>
              <a:gd name="connsiteX14" fmla="*/ 1330035 w 3039493"/>
              <a:gd name="connsiteY14" fmla="*/ 1497817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94517 w 3039493"/>
              <a:gd name="connsiteY13" fmla="*/ 1919847 h 6613341"/>
              <a:gd name="connsiteX14" fmla="*/ 1381190 w 3039493"/>
              <a:gd name="connsiteY14" fmla="*/ 1465845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94517 w 3039493"/>
              <a:gd name="connsiteY13" fmla="*/ 1919847 h 6613341"/>
              <a:gd name="connsiteX14" fmla="*/ 1355612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656150 w 3039493"/>
              <a:gd name="connsiteY13" fmla="*/ 1939031 h 6613341"/>
              <a:gd name="connsiteX14" fmla="*/ 1355612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55612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23639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23639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13341 h 6613341"/>
              <a:gd name="connsiteX1" fmla="*/ 1170176 w 3039493"/>
              <a:gd name="connsiteY1" fmla="*/ 6511031 h 6613341"/>
              <a:gd name="connsiteX2" fmla="*/ 1131810 w 3039493"/>
              <a:gd name="connsiteY2" fmla="*/ 6076211 h 6613341"/>
              <a:gd name="connsiteX3" fmla="*/ 824878 w 3039493"/>
              <a:gd name="connsiteY3" fmla="*/ 5347249 h 6613341"/>
              <a:gd name="connsiteX4" fmla="*/ 537130 w 3039493"/>
              <a:gd name="connsiteY4" fmla="*/ 4906035 h 6613341"/>
              <a:gd name="connsiteX5" fmla="*/ 326114 w 3039493"/>
              <a:gd name="connsiteY5" fmla="*/ 4445638 h 6613341"/>
              <a:gd name="connsiteX6" fmla="*/ 63944 w 3039493"/>
              <a:gd name="connsiteY6" fmla="*/ 4093945 h 6613341"/>
              <a:gd name="connsiteX7" fmla="*/ 0 w 3039493"/>
              <a:gd name="connsiteY7" fmla="*/ 3512054 h 6613341"/>
              <a:gd name="connsiteX8" fmla="*/ 358086 w 3039493"/>
              <a:gd name="connsiteY8" fmla="*/ 3211518 h 6613341"/>
              <a:gd name="connsiteX9" fmla="*/ 1080654 w 3039493"/>
              <a:gd name="connsiteY9" fmla="*/ 3217912 h 6613341"/>
              <a:gd name="connsiteX10" fmla="*/ 1579417 w 3039493"/>
              <a:gd name="connsiteY10" fmla="*/ 2930164 h 6613341"/>
              <a:gd name="connsiteX11" fmla="*/ 1867166 w 3039493"/>
              <a:gd name="connsiteY11" fmla="*/ 2667993 h 6613341"/>
              <a:gd name="connsiteX12" fmla="*/ 1905532 w 3039493"/>
              <a:gd name="connsiteY12" fmla="*/ 2220384 h 6613341"/>
              <a:gd name="connsiteX13" fmla="*/ 1585812 w 3039493"/>
              <a:gd name="connsiteY13" fmla="*/ 1855904 h 6613341"/>
              <a:gd name="connsiteX14" fmla="*/ 1323639 w 3039493"/>
              <a:gd name="connsiteY14" fmla="*/ 1472239 h 6613341"/>
              <a:gd name="connsiteX15" fmla="*/ 1150992 w 3039493"/>
              <a:gd name="connsiteY15" fmla="*/ 1120547 h 6613341"/>
              <a:gd name="connsiteX16" fmla="*/ 914400 w 3039493"/>
              <a:gd name="connsiteY16" fmla="*/ 864771 h 6613341"/>
              <a:gd name="connsiteX17" fmla="*/ 760933 w 3039493"/>
              <a:gd name="connsiteY17" fmla="*/ 493895 h 6613341"/>
              <a:gd name="connsiteX18" fmla="*/ 965554 w 3039493"/>
              <a:gd name="connsiteY18" fmla="*/ 116625 h 6613341"/>
              <a:gd name="connsiteX19" fmla="*/ 1445135 w 3039493"/>
              <a:gd name="connsiteY19" fmla="*/ 7921 h 6613341"/>
              <a:gd name="connsiteX20" fmla="*/ 1739277 w 3039493"/>
              <a:gd name="connsiteY20" fmla="*/ 154992 h 6613341"/>
              <a:gd name="connsiteX21" fmla="*/ 1937504 w 3039493"/>
              <a:gd name="connsiteY21" fmla="*/ 538655 h 6613341"/>
              <a:gd name="connsiteX22" fmla="*/ 1720094 w 3039493"/>
              <a:gd name="connsiteY22" fmla="*/ 1082180 h 6613341"/>
              <a:gd name="connsiteX23" fmla="*/ 1873561 w 3039493"/>
              <a:gd name="connsiteY23" fmla="*/ 1510605 h 6613341"/>
              <a:gd name="connsiteX24" fmla="*/ 2116548 w 3039493"/>
              <a:gd name="connsiteY24" fmla="*/ 1785564 h 6613341"/>
              <a:gd name="connsiteX25" fmla="*/ 2551368 w 3039493"/>
              <a:gd name="connsiteY25" fmla="*/ 1753593 h 6613341"/>
              <a:gd name="connsiteX26" fmla="*/ 2845511 w 3039493"/>
              <a:gd name="connsiteY26" fmla="*/ 1913453 h 6613341"/>
              <a:gd name="connsiteX27" fmla="*/ 3037343 w 3039493"/>
              <a:gd name="connsiteY27" fmla="*/ 2252357 h 6613341"/>
              <a:gd name="connsiteX28" fmla="*/ 2890271 w 3039493"/>
              <a:gd name="connsiteY28" fmla="*/ 2623232 h 6613341"/>
              <a:gd name="connsiteX29" fmla="*/ 2570550 w 3039493"/>
              <a:gd name="connsiteY29" fmla="*/ 2795881 h 6613341"/>
              <a:gd name="connsiteX30" fmla="*/ 2142126 w 3039493"/>
              <a:gd name="connsiteY30" fmla="*/ 2942952 h 6613341"/>
              <a:gd name="connsiteX31" fmla="*/ 1860772 w 3039493"/>
              <a:gd name="connsiteY31" fmla="*/ 3230700 h 6613341"/>
              <a:gd name="connsiteX32" fmla="*/ 1521869 w 3039493"/>
              <a:gd name="connsiteY32" fmla="*/ 3460899 h 6613341"/>
              <a:gd name="connsiteX33" fmla="*/ 1182965 w 3039493"/>
              <a:gd name="connsiteY33" fmla="*/ 3710281 h 6613341"/>
              <a:gd name="connsiteX34" fmla="*/ 1106232 w 3039493"/>
              <a:gd name="connsiteY34" fmla="*/ 4093946 h 6613341"/>
              <a:gd name="connsiteX35" fmla="*/ 869639 w 3039493"/>
              <a:gd name="connsiteY35" fmla="*/ 4317749 h 6613341"/>
              <a:gd name="connsiteX36" fmla="*/ 799301 w 3039493"/>
              <a:gd name="connsiteY36" fmla="*/ 4599104 h 6613341"/>
              <a:gd name="connsiteX37" fmla="*/ 1055076 w 3039493"/>
              <a:gd name="connsiteY37" fmla="*/ 4931613 h 6613341"/>
              <a:gd name="connsiteX38" fmla="*/ 1604996 w 3039493"/>
              <a:gd name="connsiteY38" fmla="*/ 4912430 h 6613341"/>
              <a:gd name="connsiteX39" fmla="*/ 1956688 w 3039493"/>
              <a:gd name="connsiteY39" fmla="*/ 5238544 h 6613341"/>
              <a:gd name="connsiteX40" fmla="*/ 1982266 w 3039493"/>
              <a:gd name="connsiteY40" fmla="*/ 5858801 h 6613341"/>
              <a:gd name="connsiteX41" fmla="*/ 1700912 w 3039493"/>
              <a:gd name="connsiteY41" fmla="*/ 6088999 h 6613341"/>
              <a:gd name="connsiteX42" fmla="*/ 1713700 w 3039493"/>
              <a:gd name="connsiteY42" fmla="*/ 6466270 h 6613341"/>
              <a:gd name="connsiteX43" fmla="*/ 1502685 w 3039493"/>
              <a:gd name="connsiteY43" fmla="*/ 6613341 h 6613341"/>
              <a:gd name="connsiteX0" fmla="*/ 1502685 w 3039493"/>
              <a:gd name="connsiteY0" fmla="*/ 6605420 h 6605420"/>
              <a:gd name="connsiteX1" fmla="*/ 1170176 w 3039493"/>
              <a:gd name="connsiteY1" fmla="*/ 6503110 h 6605420"/>
              <a:gd name="connsiteX2" fmla="*/ 1131810 w 3039493"/>
              <a:gd name="connsiteY2" fmla="*/ 6068290 h 6605420"/>
              <a:gd name="connsiteX3" fmla="*/ 824878 w 3039493"/>
              <a:gd name="connsiteY3" fmla="*/ 5339328 h 6605420"/>
              <a:gd name="connsiteX4" fmla="*/ 537130 w 3039493"/>
              <a:gd name="connsiteY4" fmla="*/ 4898114 h 6605420"/>
              <a:gd name="connsiteX5" fmla="*/ 326114 w 3039493"/>
              <a:gd name="connsiteY5" fmla="*/ 4437717 h 6605420"/>
              <a:gd name="connsiteX6" fmla="*/ 63944 w 3039493"/>
              <a:gd name="connsiteY6" fmla="*/ 4086024 h 6605420"/>
              <a:gd name="connsiteX7" fmla="*/ 0 w 3039493"/>
              <a:gd name="connsiteY7" fmla="*/ 3504133 h 6605420"/>
              <a:gd name="connsiteX8" fmla="*/ 358086 w 3039493"/>
              <a:gd name="connsiteY8" fmla="*/ 3203597 h 6605420"/>
              <a:gd name="connsiteX9" fmla="*/ 1080654 w 3039493"/>
              <a:gd name="connsiteY9" fmla="*/ 3209991 h 6605420"/>
              <a:gd name="connsiteX10" fmla="*/ 1579417 w 3039493"/>
              <a:gd name="connsiteY10" fmla="*/ 2922243 h 6605420"/>
              <a:gd name="connsiteX11" fmla="*/ 1867166 w 3039493"/>
              <a:gd name="connsiteY11" fmla="*/ 2660072 h 6605420"/>
              <a:gd name="connsiteX12" fmla="*/ 1905532 w 3039493"/>
              <a:gd name="connsiteY12" fmla="*/ 2212463 h 6605420"/>
              <a:gd name="connsiteX13" fmla="*/ 1585812 w 3039493"/>
              <a:gd name="connsiteY13" fmla="*/ 1847983 h 6605420"/>
              <a:gd name="connsiteX14" fmla="*/ 1323639 w 3039493"/>
              <a:gd name="connsiteY14" fmla="*/ 1464318 h 6605420"/>
              <a:gd name="connsiteX15" fmla="*/ 1150992 w 3039493"/>
              <a:gd name="connsiteY15" fmla="*/ 1112626 h 6605420"/>
              <a:gd name="connsiteX16" fmla="*/ 914400 w 3039493"/>
              <a:gd name="connsiteY16" fmla="*/ 856850 h 6605420"/>
              <a:gd name="connsiteX17" fmla="*/ 760933 w 3039493"/>
              <a:gd name="connsiteY17" fmla="*/ 485974 h 6605420"/>
              <a:gd name="connsiteX18" fmla="*/ 965554 w 3039493"/>
              <a:gd name="connsiteY18" fmla="*/ 108704 h 6605420"/>
              <a:gd name="connsiteX19" fmla="*/ 1445135 w 3039493"/>
              <a:gd name="connsiteY19" fmla="*/ 0 h 6605420"/>
              <a:gd name="connsiteX20" fmla="*/ 1739277 w 3039493"/>
              <a:gd name="connsiteY20" fmla="*/ 147071 h 6605420"/>
              <a:gd name="connsiteX21" fmla="*/ 1937504 w 3039493"/>
              <a:gd name="connsiteY21" fmla="*/ 530734 h 6605420"/>
              <a:gd name="connsiteX22" fmla="*/ 1720094 w 3039493"/>
              <a:gd name="connsiteY22" fmla="*/ 1074259 h 6605420"/>
              <a:gd name="connsiteX23" fmla="*/ 1873561 w 3039493"/>
              <a:gd name="connsiteY23" fmla="*/ 1502684 h 6605420"/>
              <a:gd name="connsiteX24" fmla="*/ 2116548 w 3039493"/>
              <a:gd name="connsiteY24" fmla="*/ 1777643 h 6605420"/>
              <a:gd name="connsiteX25" fmla="*/ 2551368 w 3039493"/>
              <a:gd name="connsiteY25" fmla="*/ 1745672 h 6605420"/>
              <a:gd name="connsiteX26" fmla="*/ 2845511 w 3039493"/>
              <a:gd name="connsiteY26" fmla="*/ 1905532 h 6605420"/>
              <a:gd name="connsiteX27" fmla="*/ 3037343 w 3039493"/>
              <a:gd name="connsiteY27" fmla="*/ 2244436 h 6605420"/>
              <a:gd name="connsiteX28" fmla="*/ 2890271 w 3039493"/>
              <a:gd name="connsiteY28" fmla="*/ 2615311 h 6605420"/>
              <a:gd name="connsiteX29" fmla="*/ 2570550 w 3039493"/>
              <a:gd name="connsiteY29" fmla="*/ 2787960 h 6605420"/>
              <a:gd name="connsiteX30" fmla="*/ 2142126 w 3039493"/>
              <a:gd name="connsiteY30" fmla="*/ 2935031 h 6605420"/>
              <a:gd name="connsiteX31" fmla="*/ 1860772 w 3039493"/>
              <a:gd name="connsiteY31" fmla="*/ 3222779 h 6605420"/>
              <a:gd name="connsiteX32" fmla="*/ 1521869 w 3039493"/>
              <a:gd name="connsiteY32" fmla="*/ 3452978 h 6605420"/>
              <a:gd name="connsiteX33" fmla="*/ 1182965 w 3039493"/>
              <a:gd name="connsiteY33" fmla="*/ 3702360 h 6605420"/>
              <a:gd name="connsiteX34" fmla="*/ 1106232 w 3039493"/>
              <a:gd name="connsiteY34" fmla="*/ 4086025 h 6605420"/>
              <a:gd name="connsiteX35" fmla="*/ 869639 w 3039493"/>
              <a:gd name="connsiteY35" fmla="*/ 4309828 h 6605420"/>
              <a:gd name="connsiteX36" fmla="*/ 799301 w 3039493"/>
              <a:gd name="connsiteY36" fmla="*/ 4591183 h 6605420"/>
              <a:gd name="connsiteX37" fmla="*/ 1055076 w 3039493"/>
              <a:gd name="connsiteY37" fmla="*/ 4923692 h 6605420"/>
              <a:gd name="connsiteX38" fmla="*/ 1604996 w 3039493"/>
              <a:gd name="connsiteY38" fmla="*/ 4904509 h 6605420"/>
              <a:gd name="connsiteX39" fmla="*/ 1956688 w 3039493"/>
              <a:gd name="connsiteY39" fmla="*/ 5230623 h 6605420"/>
              <a:gd name="connsiteX40" fmla="*/ 1982266 w 3039493"/>
              <a:gd name="connsiteY40" fmla="*/ 5850880 h 6605420"/>
              <a:gd name="connsiteX41" fmla="*/ 1700912 w 3039493"/>
              <a:gd name="connsiteY41" fmla="*/ 6081078 h 6605420"/>
              <a:gd name="connsiteX42" fmla="*/ 1713700 w 3039493"/>
              <a:gd name="connsiteY42" fmla="*/ 6458349 h 6605420"/>
              <a:gd name="connsiteX43" fmla="*/ 1502685 w 3039493"/>
              <a:gd name="connsiteY43" fmla="*/ 6605420 h 6605420"/>
              <a:gd name="connsiteX0" fmla="*/ 1502685 w 3039493"/>
              <a:gd name="connsiteY0" fmla="*/ 6605420 h 6605420"/>
              <a:gd name="connsiteX1" fmla="*/ 1170176 w 3039493"/>
              <a:gd name="connsiteY1" fmla="*/ 6503110 h 6605420"/>
              <a:gd name="connsiteX2" fmla="*/ 1131810 w 3039493"/>
              <a:gd name="connsiteY2" fmla="*/ 6068290 h 6605420"/>
              <a:gd name="connsiteX3" fmla="*/ 824878 w 3039493"/>
              <a:gd name="connsiteY3" fmla="*/ 5339328 h 6605420"/>
              <a:gd name="connsiteX4" fmla="*/ 537130 w 3039493"/>
              <a:gd name="connsiteY4" fmla="*/ 4898114 h 6605420"/>
              <a:gd name="connsiteX5" fmla="*/ 326114 w 3039493"/>
              <a:gd name="connsiteY5" fmla="*/ 4437717 h 6605420"/>
              <a:gd name="connsiteX6" fmla="*/ 63944 w 3039493"/>
              <a:gd name="connsiteY6" fmla="*/ 4086024 h 6605420"/>
              <a:gd name="connsiteX7" fmla="*/ 0 w 3039493"/>
              <a:gd name="connsiteY7" fmla="*/ 3504133 h 6605420"/>
              <a:gd name="connsiteX8" fmla="*/ 358086 w 3039493"/>
              <a:gd name="connsiteY8" fmla="*/ 3203597 h 6605420"/>
              <a:gd name="connsiteX9" fmla="*/ 1080654 w 3039493"/>
              <a:gd name="connsiteY9" fmla="*/ 3209991 h 6605420"/>
              <a:gd name="connsiteX10" fmla="*/ 1579417 w 3039493"/>
              <a:gd name="connsiteY10" fmla="*/ 2922243 h 6605420"/>
              <a:gd name="connsiteX11" fmla="*/ 1867166 w 3039493"/>
              <a:gd name="connsiteY11" fmla="*/ 2660072 h 6605420"/>
              <a:gd name="connsiteX12" fmla="*/ 1905532 w 3039493"/>
              <a:gd name="connsiteY12" fmla="*/ 2212463 h 6605420"/>
              <a:gd name="connsiteX13" fmla="*/ 1585812 w 3039493"/>
              <a:gd name="connsiteY13" fmla="*/ 1847983 h 6605420"/>
              <a:gd name="connsiteX14" fmla="*/ 1323639 w 3039493"/>
              <a:gd name="connsiteY14" fmla="*/ 1464318 h 6605420"/>
              <a:gd name="connsiteX15" fmla="*/ 1150992 w 3039493"/>
              <a:gd name="connsiteY15" fmla="*/ 1112626 h 6605420"/>
              <a:gd name="connsiteX16" fmla="*/ 914400 w 3039493"/>
              <a:gd name="connsiteY16" fmla="*/ 856850 h 6605420"/>
              <a:gd name="connsiteX17" fmla="*/ 760933 w 3039493"/>
              <a:gd name="connsiteY17" fmla="*/ 485974 h 6605420"/>
              <a:gd name="connsiteX18" fmla="*/ 965554 w 3039493"/>
              <a:gd name="connsiteY18" fmla="*/ 108704 h 6605420"/>
              <a:gd name="connsiteX19" fmla="*/ 1445135 w 3039493"/>
              <a:gd name="connsiteY19" fmla="*/ 0 h 6605420"/>
              <a:gd name="connsiteX20" fmla="*/ 1739277 w 3039493"/>
              <a:gd name="connsiteY20" fmla="*/ 147071 h 6605420"/>
              <a:gd name="connsiteX21" fmla="*/ 1937504 w 3039493"/>
              <a:gd name="connsiteY21" fmla="*/ 530734 h 6605420"/>
              <a:gd name="connsiteX22" fmla="*/ 1720094 w 3039493"/>
              <a:gd name="connsiteY22" fmla="*/ 1074259 h 6605420"/>
              <a:gd name="connsiteX23" fmla="*/ 1873561 w 3039493"/>
              <a:gd name="connsiteY23" fmla="*/ 1502684 h 6605420"/>
              <a:gd name="connsiteX24" fmla="*/ 2116548 w 3039493"/>
              <a:gd name="connsiteY24" fmla="*/ 1777643 h 6605420"/>
              <a:gd name="connsiteX25" fmla="*/ 2551368 w 3039493"/>
              <a:gd name="connsiteY25" fmla="*/ 1745672 h 6605420"/>
              <a:gd name="connsiteX26" fmla="*/ 2845511 w 3039493"/>
              <a:gd name="connsiteY26" fmla="*/ 1905532 h 6605420"/>
              <a:gd name="connsiteX27" fmla="*/ 3037343 w 3039493"/>
              <a:gd name="connsiteY27" fmla="*/ 2244436 h 6605420"/>
              <a:gd name="connsiteX28" fmla="*/ 2890271 w 3039493"/>
              <a:gd name="connsiteY28" fmla="*/ 2615311 h 6605420"/>
              <a:gd name="connsiteX29" fmla="*/ 2570550 w 3039493"/>
              <a:gd name="connsiteY29" fmla="*/ 2787960 h 6605420"/>
              <a:gd name="connsiteX30" fmla="*/ 2142126 w 3039493"/>
              <a:gd name="connsiteY30" fmla="*/ 2935031 h 6605420"/>
              <a:gd name="connsiteX31" fmla="*/ 1860772 w 3039493"/>
              <a:gd name="connsiteY31" fmla="*/ 3222779 h 6605420"/>
              <a:gd name="connsiteX32" fmla="*/ 1521869 w 3039493"/>
              <a:gd name="connsiteY32" fmla="*/ 3452978 h 6605420"/>
              <a:gd name="connsiteX33" fmla="*/ 1182965 w 3039493"/>
              <a:gd name="connsiteY33" fmla="*/ 3702360 h 6605420"/>
              <a:gd name="connsiteX34" fmla="*/ 1106232 w 3039493"/>
              <a:gd name="connsiteY34" fmla="*/ 4086025 h 6605420"/>
              <a:gd name="connsiteX35" fmla="*/ 869639 w 3039493"/>
              <a:gd name="connsiteY35" fmla="*/ 4309828 h 6605420"/>
              <a:gd name="connsiteX36" fmla="*/ 799301 w 3039493"/>
              <a:gd name="connsiteY36" fmla="*/ 4591183 h 6605420"/>
              <a:gd name="connsiteX37" fmla="*/ 1055076 w 3039493"/>
              <a:gd name="connsiteY37" fmla="*/ 4923692 h 6605420"/>
              <a:gd name="connsiteX38" fmla="*/ 1604996 w 3039493"/>
              <a:gd name="connsiteY38" fmla="*/ 4904509 h 6605420"/>
              <a:gd name="connsiteX39" fmla="*/ 1956688 w 3039493"/>
              <a:gd name="connsiteY39" fmla="*/ 5230623 h 6605420"/>
              <a:gd name="connsiteX40" fmla="*/ 1982266 w 3039493"/>
              <a:gd name="connsiteY40" fmla="*/ 5850880 h 6605420"/>
              <a:gd name="connsiteX41" fmla="*/ 1700912 w 3039493"/>
              <a:gd name="connsiteY41" fmla="*/ 6081078 h 6605420"/>
              <a:gd name="connsiteX42" fmla="*/ 1713700 w 3039493"/>
              <a:gd name="connsiteY42" fmla="*/ 6458349 h 6605420"/>
              <a:gd name="connsiteX43" fmla="*/ 1502685 w 3039493"/>
              <a:gd name="connsiteY43" fmla="*/ 6605420 h 6605420"/>
              <a:gd name="connsiteX0" fmla="*/ 1502685 w 3039493"/>
              <a:gd name="connsiteY0" fmla="*/ 6605420 h 6605420"/>
              <a:gd name="connsiteX1" fmla="*/ 1170176 w 3039493"/>
              <a:gd name="connsiteY1" fmla="*/ 6503110 h 6605420"/>
              <a:gd name="connsiteX2" fmla="*/ 1131810 w 3039493"/>
              <a:gd name="connsiteY2" fmla="*/ 6068290 h 6605420"/>
              <a:gd name="connsiteX3" fmla="*/ 824878 w 3039493"/>
              <a:gd name="connsiteY3" fmla="*/ 5339328 h 6605420"/>
              <a:gd name="connsiteX4" fmla="*/ 537130 w 3039493"/>
              <a:gd name="connsiteY4" fmla="*/ 4898114 h 6605420"/>
              <a:gd name="connsiteX5" fmla="*/ 326114 w 3039493"/>
              <a:gd name="connsiteY5" fmla="*/ 4437717 h 6605420"/>
              <a:gd name="connsiteX6" fmla="*/ 63944 w 3039493"/>
              <a:gd name="connsiteY6" fmla="*/ 4086024 h 6605420"/>
              <a:gd name="connsiteX7" fmla="*/ 0 w 3039493"/>
              <a:gd name="connsiteY7" fmla="*/ 3504133 h 6605420"/>
              <a:gd name="connsiteX8" fmla="*/ 358086 w 3039493"/>
              <a:gd name="connsiteY8" fmla="*/ 3203597 h 6605420"/>
              <a:gd name="connsiteX9" fmla="*/ 1080654 w 3039493"/>
              <a:gd name="connsiteY9" fmla="*/ 3209991 h 6605420"/>
              <a:gd name="connsiteX10" fmla="*/ 1579417 w 3039493"/>
              <a:gd name="connsiteY10" fmla="*/ 2922243 h 6605420"/>
              <a:gd name="connsiteX11" fmla="*/ 1867166 w 3039493"/>
              <a:gd name="connsiteY11" fmla="*/ 2660072 h 6605420"/>
              <a:gd name="connsiteX12" fmla="*/ 1905532 w 3039493"/>
              <a:gd name="connsiteY12" fmla="*/ 2212463 h 6605420"/>
              <a:gd name="connsiteX13" fmla="*/ 1585812 w 3039493"/>
              <a:gd name="connsiteY13" fmla="*/ 1847983 h 6605420"/>
              <a:gd name="connsiteX14" fmla="*/ 1323639 w 3039493"/>
              <a:gd name="connsiteY14" fmla="*/ 1464318 h 6605420"/>
              <a:gd name="connsiteX15" fmla="*/ 1150992 w 3039493"/>
              <a:gd name="connsiteY15" fmla="*/ 1112626 h 6605420"/>
              <a:gd name="connsiteX16" fmla="*/ 914400 w 3039493"/>
              <a:gd name="connsiteY16" fmla="*/ 856850 h 6605420"/>
              <a:gd name="connsiteX17" fmla="*/ 760933 w 3039493"/>
              <a:gd name="connsiteY17" fmla="*/ 485974 h 6605420"/>
              <a:gd name="connsiteX18" fmla="*/ 965554 w 3039493"/>
              <a:gd name="connsiteY18" fmla="*/ 108704 h 6605420"/>
              <a:gd name="connsiteX19" fmla="*/ 1374797 w 3039493"/>
              <a:gd name="connsiteY19" fmla="*/ 0 h 6605420"/>
              <a:gd name="connsiteX20" fmla="*/ 1739277 w 3039493"/>
              <a:gd name="connsiteY20" fmla="*/ 147071 h 6605420"/>
              <a:gd name="connsiteX21" fmla="*/ 1937504 w 3039493"/>
              <a:gd name="connsiteY21" fmla="*/ 530734 h 6605420"/>
              <a:gd name="connsiteX22" fmla="*/ 1720094 w 3039493"/>
              <a:gd name="connsiteY22" fmla="*/ 1074259 h 6605420"/>
              <a:gd name="connsiteX23" fmla="*/ 1873561 w 3039493"/>
              <a:gd name="connsiteY23" fmla="*/ 1502684 h 6605420"/>
              <a:gd name="connsiteX24" fmla="*/ 2116548 w 3039493"/>
              <a:gd name="connsiteY24" fmla="*/ 1777643 h 6605420"/>
              <a:gd name="connsiteX25" fmla="*/ 2551368 w 3039493"/>
              <a:gd name="connsiteY25" fmla="*/ 1745672 h 6605420"/>
              <a:gd name="connsiteX26" fmla="*/ 2845511 w 3039493"/>
              <a:gd name="connsiteY26" fmla="*/ 1905532 h 6605420"/>
              <a:gd name="connsiteX27" fmla="*/ 3037343 w 3039493"/>
              <a:gd name="connsiteY27" fmla="*/ 2244436 h 6605420"/>
              <a:gd name="connsiteX28" fmla="*/ 2890271 w 3039493"/>
              <a:gd name="connsiteY28" fmla="*/ 2615311 h 6605420"/>
              <a:gd name="connsiteX29" fmla="*/ 2570550 w 3039493"/>
              <a:gd name="connsiteY29" fmla="*/ 2787960 h 6605420"/>
              <a:gd name="connsiteX30" fmla="*/ 2142126 w 3039493"/>
              <a:gd name="connsiteY30" fmla="*/ 2935031 h 6605420"/>
              <a:gd name="connsiteX31" fmla="*/ 1860772 w 3039493"/>
              <a:gd name="connsiteY31" fmla="*/ 3222779 h 6605420"/>
              <a:gd name="connsiteX32" fmla="*/ 1521869 w 3039493"/>
              <a:gd name="connsiteY32" fmla="*/ 3452978 h 6605420"/>
              <a:gd name="connsiteX33" fmla="*/ 1182965 w 3039493"/>
              <a:gd name="connsiteY33" fmla="*/ 3702360 h 6605420"/>
              <a:gd name="connsiteX34" fmla="*/ 1106232 w 3039493"/>
              <a:gd name="connsiteY34" fmla="*/ 4086025 h 6605420"/>
              <a:gd name="connsiteX35" fmla="*/ 869639 w 3039493"/>
              <a:gd name="connsiteY35" fmla="*/ 4309828 h 6605420"/>
              <a:gd name="connsiteX36" fmla="*/ 799301 w 3039493"/>
              <a:gd name="connsiteY36" fmla="*/ 4591183 h 6605420"/>
              <a:gd name="connsiteX37" fmla="*/ 1055076 w 3039493"/>
              <a:gd name="connsiteY37" fmla="*/ 4923692 h 6605420"/>
              <a:gd name="connsiteX38" fmla="*/ 1604996 w 3039493"/>
              <a:gd name="connsiteY38" fmla="*/ 4904509 h 6605420"/>
              <a:gd name="connsiteX39" fmla="*/ 1956688 w 3039493"/>
              <a:gd name="connsiteY39" fmla="*/ 5230623 h 6605420"/>
              <a:gd name="connsiteX40" fmla="*/ 1982266 w 3039493"/>
              <a:gd name="connsiteY40" fmla="*/ 5850880 h 6605420"/>
              <a:gd name="connsiteX41" fmla="*/ 1700912 w 3039493"/>
              <a:gd name="connsiteY41" fmla="*/ 6081078 h 6605420"/>
              <a:gd name="connsiteX42" fmla="*/ 1713700 w 3039493"/>
              <a:gd name="connsiteY42" fmla="*/ 6458349 h 6605420"/>
              <a:gd name="connsiteX43" fmla="*/ 1502685 w 3039493"/>
              <a:gd name="connsiteY43" fmla="*/ 6605420 h 6605420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23639 w 3039493"/>
              <a:gd name="connsiteY14" fmla="*/ 1465194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23639 w 3039493"/>
              <a:gd name="connsiteY14" fmla="*/ 1465194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23639 w 3039493"/>
              <a:gd name="connsiteY14" fmla="*/ 1465194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55611 w 3039493"/>
              <a:gd name="connsiteY14" fmla="*/ 143961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02685 w 3039493"/>
              <a:gd name="connsiteY0" fmla="*/ 6606296 h 6606296"/>
              <a:gd name="connsiteX1" fmla="*/ 1170176 w 3039493"/>
              <a:gd name="connsiteY1" fmla="*/ 6503986 h 6606296"/>
              <a:gd name="connsiteX2" fmla="*/ 1131810 w 3039493"/>
              <a:gd name="connsiteY2" fmla="*/ 6069166 h 6606296"/>
              <a:gd name="connsiteX3" fmla="*/ 824878 w 3039493"/>
              <a:gd name="connsiteY3" fmla="*/ 5340204 h 6606296"/>
              <a:gd name="connsiteX4" fmla="*/ 537130 w 3039493"/>
              <a:gd name="connsiteY4" fmla="*/ 4898990 h 6606296"/>
              <a:gd name="connsiteX5" fmla="*/ 326114 w 3039493"/>
              <a:gd name="connsiteY5" fmla="*/ 4438593 h 6606296"/>
              <a:gd name="connsiteX6" fmla="*/ 63944 w 3039493"/>
              <a:gd name="connsiteY6" fmla="*/ 4086900 h 6606296"/>
              <a:gd name="connsiteX7" fmla="*/ 0 w 3039493"/>
              <a:gd name="connsiteY7" fmla="*/ 3505009 h 6606296"/>
              <a:gd name="connsiteX8" fmla="*/ 358086 w 3039493"/>
              <a:gd name="connsiteY8" fmla="*/ 3204473 h 6606296"/>
              <a:gd name="connsiteX9" fmla="*/ 1080654 w 3039493"/>
              <a:gd name="connsiteY9" fmla="*/ 3210867 h 6606296"/>
              <a:gd name="connsiteX10" fmla="*/ 1579417 w 3039493"/>
              <a:gd name="connsiteY10" fmla="*/ 2923119 h 6606296"/>
              <a:gd name="connsiteX11" fmla="*/ 1867166 w 3039493"/>
              <a:gd name="connsiteY11" fmla="*/ 2660948 h 6606296"/>
              <a:gd name="connsiteX12" fmla="*/ 1905532 w 3039493"/>
              <a:gd name="connsiteY12" fmla="*/ 2213339 h 6606296"/>
              <a:gd name="connsiteX13" fmla="*/ 1585812 w 3039493"/>
              <a:gd name="connsiteY13" fmla="*/ 1848859 h 6606296"/>
              <a:gd name="connsiteX14" fmla="*/ 1342822 w 3039493"/>
              <a:gd name="connsiteY14" fmla="*/ 1497167 h 6606296"/>
              <a:gd name="connsiteX15" fmla="*/ 1150992 w 3039493"/>
              <a:gd name="connsiteY15" fmla="*/ 1113502 h 6606296"/>
              <a:gd name="connsiteX16" fmla="*/ 914400 w 3039493"/>
              <a:gd name="connsiteY16" fmla="*/ 857726 h 6606296"/>
              <a:gd name="connsiteX17" fmla="*/ 760933 w 3039493"/>
              <a:gd name="connsiteY17" fmla="*/ 486850 h 6606296"/>
              <a:gd name="connsiteX18" fmla="*/ 965554 w 3039493"/>
              <a:gd name="connsiteY18" fmla="*/ 109580 h 6606296"/>
              <a:gd name="connsiteX19" fmla="*/ 1374797 w 3039493"/>
              <a:gd name="connsiteY19" fmla="*/ 876 h 6606296"/>
              <a:gd name="connsiteX20" fmla="*/ 1739277 w 3039493"/>
              <a:gd name="connsiteY20" fmla="*/ 147947 h 6606296"/>
              <a:gd name="connsiteX21" fmla="*/ 1937504 w 3039493"/>
              <a:gd name="connsiteY21" fmla="*/ 531610 h 6606296"/>
              <a:gd name="connsiteX22" fmla="*/ 1720094 w 3039493"/>
              <a:gd name="connsiteY22" fmla="*/ 1075135 h 6606296"/>
              <a:gd name="connsiteX23" fmla="*/ 1873561 w 3039493"/>
              <a:gd name="connsiteY23" fmla="*/ 1503560 h 6606296"/>
              <a:gd name="connsiteX24" fmla="*/ 2116548 w 3039493"/>
              <a:gd name="connsiteY24" fmla="*/ 1778519 h 6606296"/>
              <a:gd name="connsiteX25" fmla="*/ 2551368 w 3039493"/>
              <a:gd name="connsiteY25" fmla="*/ 1746548 h 6606296"/>
              <a:gd name="connsiteX26" fmla="*/ 2845511 w 3039493"/>
              <a:gd name="connsiteY26" fmla="*/ 1906408 h 6606296"/>
              <a:gd name="connsiteX27" fmla="*/ 3037343 w 3039493"/>
              <a:gd name="connsiteY27" fmla="*/ 2245312 h 6606296"/>
              <a:gd name="connsiteX28" fmla="*/ 2890271 w 3039493"/>
              <a:gd name="connsiteY28" fmla="*/ 2616187 h 6606296"/>
              <a:gd name="connsiteX29" fmla="*/ 2570550 w 3039493"/>
              <a:gd name="connsiteY29" fmla="*/ 2788836 h 6606296"/>
              <a:gd name="connsiteX30" fmla="*/ 2142126 w 3039493"/>
              <a:gd name="connsiteY30" fmla="*/ 2935907 h 6606296"/>
              <a:gd name="connsiteX31" fmla="*/ 1860772 w 3039493"/>
              <a:gd name="connsiteY31" fmla="*/ 3223655 h 6606296"/>
              <a:gd name="connsiteX32" fmla="*/ 1521869 w 3039493"/>
              <a:gd name="connsiteY32" fmla="*/ 3453854 h 6606296"/>
              <a:gd name="connsiteX33" fmla="*/ 1182965 w 3039493"/>
              <a:gd name="connsiteY33" fmla="*/ 3703236 h 6606296"/>
              <a:gd name="connsiteX34" fmla="*/ 1106232 w 3039493"/>
              <a:gd name="connsiteY34" fmla="*/ 4086901 h 6606296"/>
              <a:gd name="connsiteX35" fmla="*/ 869639 w 3039493"/>
              <a:gd name="connsiteY35" fmla="*/ 4310704 h 6606296"/>
              <a:gd name="connsiteX36" fmla="*/ 799301 w 3039493"/>
              <a:gd name="connsiteY36" fmla="*/ 4592059 h 6606296"/>
              <a:gd name="connsiteX37" fmla="*/ 1055076 w 3039493"/>
              <a:gd name="connsiteY37" fmla="*/ 4924568 h 6606296"/>
              <a:gd name="connsiteX38" fmla="*/ 1604996 w 3039493"/>
              <a:gd name="connsiteY38" fmla="*/ 4905385 h 6606296"/>
              <a:gd name="connsiteX39" fmla="*/ 1956688 w 3039493"/>
              <a:gd name="connsiteY39" fmla="*/ 5231499 h 6606296"/>
              <a:gd name="connsiteX40" fmla="*/ 1982266 w 3039493"/>
              <a:gd name="connsiteY40" fmla="*/ 5851756 h 6606296"/>
              <a:gd name="connsiteX41" fmla="*/ 1700912 w 3039493"/>
              <a:gd name="connsiteY41" fmla="*/ 6081954 h 6606296"/>
              <a:gd name="connsiteX42" fmla="*/ 1713700 w 3039493"/>
              <a:gd name="connsiteY42" fmla="*/ 6459225 h 6606296"/>
              <a:gd name="connsiteX43" fmla="*/ 1502685 w 3039493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6296"/>
              <a:gd name="connsiteX1" fmla="*/ 1188555 w 3057872"/>
              <a:gd name="connsiteY1" fmla="*/ 6503986 h 6606296"/>
              <a:gd name="connsiteX2" fmla="*/ 1150189 w 3057872"/>
              <a:gd name="connsiteY2" fmla="*/ 6069166 h 6606296"/>
              <a:gd name="connsiteX3" fmla="*/ 843257 w 3057872"/>
              <a:gd name="connsiteY3" fmla="*/ 5340204 h 6606296"/>
              <a:gd name="connsiteX4" fmla="*/ 555509 w 3057872"/>
              <a:gd name="connsiteY4" fmla="*/ 4898990 h 6606296"/>
              <a:gd name="connsiteX5" fmla="*/ 344493 w 3057872"/>
              <a:gd name="connsiteY5" fmla="*/ 4438593 h 6606296"/>
              <a:gd name="connsiteX6" fmla="*/ 82323 w 3057872"/>
              <a:gd name="connsiteY6" fmla="*/ 4086900 h 6606296"/>
              <a:gd name="connsiteX7" fmla="*/ 18379 w 3057872"/>
              <a:gd name="connsiteY7" fmla="*/ 3505009 h 6606296"/>
              <a:gd name="connsiteX8" fmla="*/ 376465 w 3057872"/>
              <a:gd name="connsiteY8" fmla="*/ 3204473 h 6606296"/>
              <a:gd name="connsiteX9" fmla="*/ 1099033 w 3057872"/>
              <a:gd name="connsiteY9" fmla="*/ 3210867 h 6606296"/>
              <a:gd name="connsiteX10" fmla="*/ 1597796 w 3057872"/>
              <a:gd name="connsiteY10" fmla="*/ 2923119 h 6606296"/>
              <a:gd name="connsiteX11" fmla="*/ 1885545 w 3057872"/>
              <a:gd name="connsiteY11" fmla="*/ 2660948 h 6606296"/>
              <a:gd name="connsiteX12" fmla="*/ 1923911 w 3057872"/>
              <a:gd name="connsiteY12" fmla="*/ 2213339 h 6606296"/>
              <a:gd name="connsiteX13" fmla="*/ 1604191 w 3057872"/>
              <a:gd name="connsiteY13" fmla="*/ 1848859 h 6606296"/>
              <a:gd name="connsiteX14" fmla="*/ 1361201 w 3057872"/>
              <a:gd name="connsiteY14" fmla="*/ 1497167 h 6606296"/>
              <a:gd name="connsiteX15" fmla="*/ 1169371 w 3057872"/>
              <a:gd name="connsiteY15" fmla="*/ 1113502 h 6606296"/>
              <a:gd name="connsiteX16" fmla="*/ 932779 w 3057872"/>
              <a:gd name="connsiteY16" fmla="*/ 857726 h 6606296"/>
              <a:gd name="connsiteX17" fmla="*/ 779312 w 3057872"/>
              <a:gd name="connsiteY17" fmla="*/ 486850 h 6606296"/>
              <a:gd name="connsiteX18" fmla="*/ 983933 w 3057872"/>
              <a:gd name="connsiteY18" fmla="*/ 109580 h 6606296"/>
              <a:gd name="connsiteX19" fmla="*/ 1393176 w 3057872"/>
              <a:gd name="connsiteY19" fmla="*/ 876 h 6606296"/>
              <a:gd name="connsiteX20" fmla="*/ 1757656 w 3057872"/>
              <a:gd name="connsiteY20" fmla="*/ 147947 h 6606296"/>
              <a:gd name="connsiteX21" fmla="*/ 1955883 w 3057872"/>
              <a:gd name="connsiteY21" fmla="*/ 531610 h 6606296"/>
              <a:gd name="connsiteX22" fmla="*/ 1738473 w 3057872"/>
              <a:gd name="connsiteY22" fmla="*/ 1075135 h 6606296"/>
              <a:gd name="connsiteX23" fmla="*/ 1891940 w 3057872"/>
              <a:gd name="connsiteY23" fmla="*/ 1503560 h 6606296"/>
              <a:gd name="connsiteX24" fmla="*/ 2134927 w 3057872"/>
              <a:gd name="connsiteY24" fmla="*/ 1778519 h 6606296"/>
              <a:gd name="connsiteX25" fmla="*/ 2569747 w 3057872"/>
              <a:gd name="connsiteY25" fmla="*/ 1746548 h 6606296"/>
              <a:gd name="connsiteX26" fmla="*/ 2863890 w 3057872"/>
              <a:gd name="connsiteY26" fmla="*/ 1906408 h 6606296"/>
              <a:gd name="connsiteX27" fmla="*/ 3055722 w 3057872"/>
              <a:gd name="connsiteY27" fmla="*/ 2245312 h 6606296"/>
              <a:gd name="connsiteX28" fmla="*/ 2908650 w 3057872"/>
              <a:gd name="connsiteY28" fmla="*/ 2616187 h 6606296"/>
              <a:gd name="connsiteX29" fmla="*/ 2588929 w 3057872"/>
              <a:gd name="connsiteY29" fmla="*/ 2788836 h 6606296"/>
              <a:gd name="connsiteX30" fmla="*/ 2160505 w 3057872"/>
              <a:gd name="connsiteY30" fmla="*/ 2935907 h 6606296"/>
              <a:gd name="connsiteX31" fmla="*/ 1879151 w 3057872"/>
              <a:gd name="connsiteY31" fmla="*/ 3223655 h 6606296"/>
              <a:gd name="connsiteX32" fmla="*/ 1540248 w 3057872"/>
              <a:gd name="connsiteY32" fmla="*/ 3453854 h 6606296"/>
              <a:gd name="connsiteX33" fmla="*/ 1201344 w 3057872"/>
              <a:gd name="connsiteY33" fmla="*/ 3703236 h 6606296"/>
              <a:gd name="connsiteX34" fmla="*/ 1124611 w 3057872"/>
              <a:gd name="connsiteY34" fmla="*/ 4086901 h 6606296"/>
              <a:gd name="connsiteX35" fmla="*/ 888018 w 3057872"/>
              <a:gd name="connsiteY35" fmla="*/ 4310704 h 6606296"/>
              <a:gd name="connsiteX36" fmla="*/ 817680 w 3057872"/>
              <a:gd name="connsiteY36" fmla="*/ 4592059 h 6606296"/>
              <a:gd name="connsiteX37" fmla="*/ 1073455 w 3057872"/>
              <a:gd name="connsiteY37" fmla="*/ 4924568 h 6606296"/>
              <a:gd name="connsiteX38" fmla="*/ 1623375 w 3057872"/>
              <a:gd name="connsiteY38" fmla="*/ 4905385 h 6606296"/>
              <a:gd name="connsiteX39" fmla="*/ 1975067 w 3057872"/>
              <a:gd name="connsiteY39" fmla="*/ 5231499 h 6606296"/>
              <a:gd name="connsiteX40" fmla="*/ 2000645 w 3057872"/>
              <a:gd name="connsiteY40" fmla="*/ 5851756 h 6606296"/>
              <a:gd name="connsiteX41" fmla="*/ 1719291 w 3057872"/>
              <a:gd name="connsiteY41" fmla="*/ 6081954 h 6606296"/>
              <a:gd name="connsiteX42" fmla="*/ 1732079 w 3057872"/>
              <a:gd name="connsiteY42" fmla="*/ 6459225 h 6606296"/>
              <a:gd name="connsiteX43" fmla="*/ 1521064 w 3057872"/>
              <a:gd name="connsiteY43" fmla="*/ 6606296 h 6606296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24611 w 3057872"/>
              <a:gd name="connsiteY34" fmla="*/ 4086901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23375 w 3057872"/>
              <a:gd name="connsiteY38" fmla="*/ 4905385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19291 w 3057872"/>
              <a:gd name="connsiteY41" fmla="*/ 6081954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25685 w 3057872"/>
              <a:gd name="connsiteY41" fmla="*/ 6113926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7713"/>
              <a:gd name="connsiteX1" fmla="*/ 1188555 w 3057872"/>
              <a:gd name="connsiteY1" fmla="*/ 6503986 h 6607713"/>
              <a:gd name="connsiteX2" fmla="*/ 1150189 w 3057872"/>
              <a:gd name="connsiteY2" fmla="*/ 6069166 h 6607713"/>
              <a:gd name="connsiteX3" fmla="*/ 843257 w 3057872"/>
              <a:gd name="connsiteY3" fmla="*/ 5340204 h 6607713"/>
              <a:gd name="connsiteX4" fmla="*/ 555509 w 3057872"/>
              <a:gd name="connsiteY4" fmla="*/ 4898990 h 6607713"/>
              <a:gd name="connsiteX5" fmla="*/ 344493 w 3057872"/>
              <a:gd name="connsiteY5" fmla="*/ 4438593 h 6607713"/>
              <a:gd name="connsiteX6" fmla="*/ 82323 w 3057872"/>
              <a:gd name="connsiteY6" fmla="*/ 4086900 h 6607713"/>
              <a:gd name="connsiteX7" fmla="*/ 18379 w 3057872"/>
              <a:gd name="connsiteY7" fmla="*/ 3505009 h 6607713"/>
              <a:gd name="connsiteX8" fmla="*/ 376465 w 3057872"/>
              <a:gd name="connsiteY8" fmla="*/ 3204473 h 6607713"/>
              <a:gd name="connsiteX9" fmla="*/ 1099033 w 3057872"/>
              <a:gd name="connsiteY9" fmla="*/ 3210867 h 6607713"/>
              <a:gd name="connsiteX10" fmla="*/ 1597796 w 3057872"/>
              <a:gd name="connsiteY10" fmla="*/ 2923119 h 6607713"/>
              <a:gd name="connsiteX11" fmla="*/ 1885545 w 3057872"/>
              <a:gd name="connsiteY11" fmla="*/ 2660948 h 6607713"/>
              <a:gd name="connsiteX12" fmla="*/ 1923911 w 3057872"/>
              <a:gd name="connsiteY12" fmla="*/ 2213339 h 6607713"/>
              <a:gd name="connsiteX13" fmla="*/ 1604191 w 3057872"/>
              <a:gd name="connsiteY13" fmla="*/ 1848859 h 6607713"/>
              <a:gd name="connsiteX14" fmla="*/ 1361201 w 3057872"/>
              <a:gd name="connsiteY14" fmla="*/ 1497167 h 6607713"/>
              <a:gd name="connsiteX15" fmla="*/ 1169371 w 3057872"/>
              <a:gd name="connsiteY15" fmla="*/ 1113502 h 6607713"/>
              <a:gd name="connsiteX16" fmla="*/ 932779 w 3057872"/>
              <a:gd name="connsiteY16" fmla="*/ 857726 h 6607713"/>
              <a:gd name="connsiteX17" fmla="*/ 779312 w 3057872"/>
              <a:gd name="connsiteY17" fmla="*/ 486850 h 6607713"/>
              <a:gd name="connsiteX18" fmla="*/ 983933 w 3057872"/>
              <a:gd name="connsiteY18" fmla="*/ 109580 h 6607713"/>
              <a:gd name="connsiteX19" fmla="*/ 1393176 w 3057872"/>
              <a:gd name="connsiteY19" fmla="*/ 876 h 6607713"/>
              <a:gd name="connsiteX20" fmla="*/ 1757656 w 3057872"/>
              <a:gd name="connsiteY20" fmla="*/ 147947 h 6607713"/>
              <a:gd name="connsiteX21" fmla="*/ 1955883 w 3057872"/>
              <a:gd name="connsiteY21" fmla="*/ 531610 h 6607713"/>
              <a:gd name="connsiteX22" fmla="*/ 1738473 w 3057872"/>
              <a:gd name="connsiteY22" fmla="*/ 1075135 h 6607713"/>
              <a:gd name="connsiteX23" fmla="*/ 1891940 w 3057872"/>
              <a:gd name="connsiteY23" fmla="*/ 1503560 h 6607713"/>
              <a:gd name="connsiteX24" fmla="*/ 2134927 w 3057872"/>
              <a:gd name="connsiteY24" fmla="*/ 1778519 h 6607713"/>
              <a:gd name="connsiteX25" fmla="*/ 2569747 w 3057872"/>
              <a:gd name="connsiteY25" fmla="*/ 1746548 h 6607713"/>
              <a:gd name="connsiteX26" fmla="*/ 2863890 w 3057872"/>
              <a:gd name="connsiteY26" fmla="*/ 1906408 h 6607713"/>
              <a:gd name="connsiteX27" fmla="*/ 3055722 w 3057872"/>
              <a:gd name="connsiteY27" fmla="*/ 2245312 h 6607713"/>
              <a:gd name="connsiteX28" fmla="*/ 2908650 w 3057872"/>
              <a:gd name="connsiteY28" fmla="*/ 2616187 h 6607713"/>
              <a:gd name="connsiteX29" fmla="*/ 2588929 w 3057872"/>
              <a:gd name="connsiteY29" fmla="*/ 2788836 h 6607713"/>
              <a:gd name="connsiteX30" fmla="*/ 2160505 w 3057872"/>
              <a:gd name="connsiteY30" fmla="*/ 2935907 h 6607713"/>
              <a:gd name="connsiteX31" fmla="*/ 1879151 w 3057872"/>
              <a:gd name="connsiteY31" fmla="*/ 3223655 h 6607713"/>
              <a:gd name="connsiteX32" fmla="*/ 1540248 w 3057872"/>
              <a:gd name="connsiteY32" fmla="*/ 3453854 h 6607713"/>
              <a:gd name="connsiteX33" fmla="*/ 1201344 w 3057872"/>
              <a:gd name="connsiteY33" fmla="*/ 3703236 h 6607713"/>
              <a:gd name="connsiteX34" fmla="*/ 1105428 w 3057872"/>
              <a:gd name="connsiteY34" fmla="*/ 4106084 h 6607713"/>
              <a:gd name="connsiteX35" fmla="*/ 888018 w 3057872"/>
              <a:gd name="connsiteY35" fmla="*/ 4310704 h 6607713"/>
              <a:gd name="connsiteX36" fmla="*/ 817680 w 3057872"/>
              <a:gd name="connsiteY36" fmla="*/ 4592059 h 6607713"/>
              <a:gd name="connsiteX37" fmla="*/ 1073455 w 3057872"/>
              <a:gd name="connsiteY37" fmla="*/ 4924568 h 6607713"/>
              <a:gd name="connsiteX38" fmla="*/ 1661741 w 3057872"/>
              <a:gd name="connsiteY38" fmla="*/ 4956540 h 6607713"/>
              <a:gd name="connsiteX39" fmla="*/ 1975067 w 3057872"/>
              <a:gd name="connsiteY39" fmla="*/ 5231499 h 6607713"/>
              <a:gd name="connsiteX40" fmla="*/ 2000645 w 3057872"/>
              <a:gd name="connsiteY40" fmla="*/ 5851756 h 6607713"/>
              <a:gd name="connsiteX41" fmla="*/ 1725685 w 3057872"/>
              <a:gd name="connsiteY41" fmla="*/ 6113926 h 6607713"/>
              <a:gd name="connsiteX42" fmla="*/ 1732079 w 3057872"/>
              <a:gd name="connsiteY42" fmla="*/ 6459225 h 6607713"/>
              <a:gd name="connsiteX43" fmla="*/ 1521064 w 3057872"/>
              <a:gd name="connsiteY43" fmla="*/ 6606296 h 6607713"/>
              <a:gd name="connsiteX0" fmla="*/ 1521064 w 3057872"/>
              <a:gd name="connsiteY0" fmla="*/ 6606296 h 6606308"/>
              <a:gd name="connsiteX1" fmla="*/ 1239710 w 3057872"/>
              <a:gd name="connsiteY1" fmla="*/ 6452831 h 6606308"/>
              <a:gd name="connsiteX2" fmla="*/ 1150189 w 3057872"/>
              <a:gd name="connsiteY2" fmla="*/ 6069166 h 6606308"/>
              <a:gd name="connsiteX3" fmla="*/ 843257 w 3057872"/>
              <a:gd name="connsiteY3" fmla="*/ 5340204 h 6606308"/>
              <a:gd name="connsiteX4" fmla="*/ 555509 w 3057872"/>
              <a:gd name="connsiteY4" fmla="*/ 4898990 h 6606308"/>
              <a:gd name="connsiteX5" fmla="*/ 344493 w 3057872"/>
              <a:gd name="connsiteY5" fmla="*/ 4438593 h 6606308"/>
              <a:gd name="connsiteX6" fmla="*/ 82323 w 3057872"/>
              <a:gd name="connsiteY6" fmla="*/ 4086900 h 6606308"/>
              <a:gd name="connsiteX7" fmla="*/ 18379 w 3057872"/>
              <a:gd name="connsiteY7" fmla="*/ 3505009 h 6606308"/>
              <a:gd name="connsiteX8" fmla="*/ 376465 w 3057872"/>
              <a:gd name="connsiteY8" fmla="*/ 3204473 h 6606308"/>
              <a:gd name="connsiteX9" fmla="*/ 1099033 w 3057872"/>
              <a:gd name="connsiteY9" fmla="*/ 3210867 h 6606308"/>
              <a:gd name="connsiteX10" fmla="*/ 1597796 w 3057872"/>
              <a:gd name="connsiteY10" fmla="*/ 2923119 h 6606308"/>
              <a:gd name="connsiteX11" fmla="*/ 1885545 w 3057872"/>
              <a:gd name="connsiteY11" fmla="*/ 2660948 h 6606308"/>
              <a:gd name="connsiteX12" fmla="*/ 1923911 w 3057872"/>
              <a:gd name="connsiteY12" fmla="*/ 2213339 h 6606308"/>
              <a:gd name="connsiteX13" fmla="*/ 1604191 w 3057872"/>
              <a:gd name="connsiteY13" fmla="*/ 1848859 h 6606308"/>
              <a:gd name="connsiteX14" fmla="*/ 1361201 w 3057872"/>
              <a:gd name="connsiteY14" fmla="*/ 1497167 h 6606308"/>
              <a:gd name="connsiteX15" fmla="*/ 1169371 w 3057872"/>
              <a:gd name="connsiteY15" fmla="*/ 1113502 h 6606308"/>
              <a:gd name="connsiteX16" fmla="*/ 932779 w 3057872"/>
              <a:gd name="connsiteY16" fmla="*/ 857726 h 6606308"/>
              <a:gd name="connsiteX17" fmla="*/ 779312 w 3057872"/>
              <a:gd name="connsiteY17" fmla="*/ 486850 h 6606308"/>
              <a:gd name="connsiteX18" fmla="*/ 983933 w 3057872"/>
              <a:gd name="connsiteY18" fmla="*/ 109580 h 6606308"/>
              <a:gd name="connsiteX19" fmla="*/ 1393176 w 3057872"/>
              <a:gd name="connsiteY19" fmla="*/ 876 h 6606308"/>
              <a:gd name="connsiteX20" fmla="*/ 1757656 w 3057872"/>
              <a:gd name="connsiteY20" fmla="*/ 147947 h 6606308"/>
              <a:gd name="connsiteX21" fmla="*/ 1955883 w 3057872"/>
              <a:gd name="connsiteY21" fmla="*/ 531610 h 6606308"/>
              <a:gd name="connsiteX22" fmla="*/ 1738473 w 3057872"/>
              <a:gd name="connsiteY22" fmla="*/ 1075135 h 6606308"/>
              <a:gd name="connsiteX23" fmla="*/ 1891940 w 3057872"/>
              <a:gd name="connsiteY23" fmla="*/ 1503560 h 6606308"/>
              <a:gd name="connsiteX24" fmla="*/ 2134927 w 3057872"/>
              <a:gd name="connsiteY24" fmla="*/ 1778519 h 6606308"/>
              <a:gd name="connsiteX25" fmla="*/ 2569747 w 3057872"/>
              <a:gd name="connsiteY25" fmla="*/ 1746548 h 6606308"/>
              <a:gd name="connsiteX26" fmla="*/ 2863890 w 3057872"/>
              <a:gd name="connsiteY26" fmla="*/ 1906408 h 6606308"/>
              <a:gd name="connsiteX27" fmla="*/ 3055722 w 3057872"/>
              <a:gd name="connsiteY27" fmla="*/ 2245312 h 6606308"/>
              <a:gd name="connsiteX28" fmla="*/ 2908650 w 3057872"/>
              <a:gd name="connsiteY28" fmla="*/ 2616187 h 6606308"/>
              <a:gd name="connsiteX29" fmla="*/ 2588929 w 3057872"/>
              <a:gd name="connsiteY29" fmla="*/ 2788836 h 6606308"/>
              <a:gd name="connsiteX30" fmla="*/ 2160505 w 3057872"/>
              <a:gd name="connsiteY30" fmla="*/ 2935907 h 6606308"/>
              <a:gd name="connsiteX31" fmla="*/ 1879151 w 3057872"/>
              <a:gd name="connsiteY31" fmla="*/ 3223655 h 6606308"/>
              <a:gd name="connsiteX32" fmla="*/ 1540248 w 3057872"/>
              <a:gd name="connsiteY32" fmla="*/ 3453854 h 6606308"/>
              <a:gd name="connsiteX33" fmla="*/ 1201344 w 3057872"/>
              <a:gd name="connsiteY33" fmla="*/ 3703236 h 6606308"/>
              <a:gd name="connsiteX34" fmla="*/ 1105428 w 3057872"/>
              <a:gd name="connsiteY34" fmla="*/ 4106084 h 6606308"/>
              <a:gd name="connsiteX35" fmla="*/ 888018 w 3057872"/>
              <a:gd name="connsiteY35" fmla="*/ 4310704 h 6606308"/>
              <a:gd name="connsiteX36" fmla="*/ 817680 w 3057872"/>
              <a:gd name="connsiteY36" fmla="*/ 4592059 h 6606308"/>
              <a:gd name="connsiteX37" fmla="*/ 1073455 w 3057872"/>
              <a:gd name="connsiteY37" fmla="*/ 4924568 h 6606308"/>
              <a:gd name="connsiteX38" fmla="*/ 1661741 w 3057872"/>
              <a:gd name="connsiteY38" fmla="*/ 4956540 h 6606308"/>
              <a:gd name="connsiteX39" fmla="*/ 1975067 w 3057872"/>
              <a:gd name="connsiteY39" fmla="*/ 5231499 h 6606308"/>
              <a:gd name="connsiteX40" fmla="*/ 2000645 w 3057872"/>
              <a:gd name="connsiteY40" fmla="*/ 5851756 h 6606308"/>
              <a:gd name="connsiteX41" fmla="*/ 1725685 w 3057872"/>
              <a:gd name="connsiteY41" fmla="*/ 6113926 h 6606308"/>
              <a:gd name="connsiteX42" fmla="*/ 1732079 w 3057872"/>
              <a:gd name="connsiteY42" fmla="*/ 6459225 h 6606308"/>
              <a:gd name="connsiteX43" fmla="*/ 1521064 w 3057872"/>
              <a:gd name="connsiteY43" fmla="*/ 6606296 h 6606308"/>
              <a:gd name="connsiteX0" fmla="*/ 1521064 w 3057872"/>
              <a:gd name="connsiteY0" fmla="*/ 6606296 h 6606308"/>
              <a:gd name="connsiteX1" fmla="*/ 1239710 w 3057872"/>
              <a:gd name="connsiteY1" fmla="*/ 6452831 h 6606308"/>
              <a:gd name="connsiteX2" fmla="*/ 1169372 w 3057872"/>
              <a:gd name="connsiteY2" fmla="*/ 6049982 h 6606308"/>
              <a:gd name="connsiteX3" fmla="*/ 843257 w 3057872"/>
              <a:gd name="connsiteY3" fmla="*/ 5340204 h 6606308"/>
              <a:gd name="connsiteX4" fmla="*/ 555509 w 3057872"/>
              <a:gd name="connsiteY4" fmla="*/ 4898990 h 6606308"/>
              <a:gd name="connsiteX5" fmla="*/ 344493 w 3057872"/>
              <a:gd name="connsiteY5" fmla="*/ 4438593 h 6606308"/>
              <a:gd name="connsiteX6" fmla="*/ 82323 w 3057872"/>
              <a:gd name="connsiteY6" fmla="*/ 4086900 h 6606308"/>
              <a:gd name="connsiteX7" fmla="*/ 18379 w 3057872"/>
              <a:gd name="connsiteY7" fmla="*/ 3505009 h 6606308"/>
              <a:gd name="connsiteX8" fmla="*/ 376465 w 3057872"/>
              <a:gd name="connsiteY8" fmla="*/ 3204473 h 6606308"/>
              <a:gd name="connsiteX9" fmla="*/ 1099033 w 3057872"/>
              <a:gd name="connsiteY9" fmla="*/ 3210867 h 6606308"/>
              <a:gd name="connsiteX10" fmla="*/ 1597796 w 3057872"/>
              <a:gd name="connsiteY10" fmla="*/ 2923119 h 6606308"/>
              <a:gd name="connsiteX11" fmla="*/ 1885545 w 3057872"/>
              <a:gd name="connsiteY11" fmla="*/ 2660948 h 6606308"/>
              <a:gd name="connsiteX12" fmla="*/ 1923911 w 3057872"/>
              <a:gd name="connsiteY12" fmla="*/ 2213339 h 6606308"/>
              <a:gd name="connsiteX13" fmla="*/ 1604191 w 3057872"/>
              <a:gd name="connsiteY13" fmla="*/ 1848859 h 6606308"/>
              <a:gd name="connsiteX14" fmla="*/ 1361201 w 3057872"/>
              <a:gd name="connsiteY14" fmla="*/ 1497167 h 6606308"/>
              <a:gd name="connsiteX15" fmla="*/ 1169371 w 3057872"/>
              <a:gd name="connsiteY15" fmla="*/ 1113502 h 6606308"/>
              <a:gd name="connsiteX16" fmla="*/ 932779 w 3057872"/>
              <a:gd name="connsiteY16" fmla="*/ 857726 h 6606308"/>
              <a:gd name="connsiteX17" fmla="*/ 779312 w 3057872"/>
              <a:gd name="connsiteY17" fmla="*/ 486850 h 6606308"/>
              <a:gd name="connsiteX18" fmla="*/ 983933 w 3057872"/>
              <a:gd name="connsiteY18" fmla="*/ 109580 h 6606308"/>
              <a:gd name="connsiteX19" fmla="*/ 1393176 w 3057872"/>
              <a:gd name="connsiteY19" fmla="*/ 876 h 6606308"/>
              <a:gd name="connsiteX20" fmla="*/ 1757656 w 3057872"/>
              <a:gd name="connsiteY20" fmla="*/ 147947 h 6606308"/>
              <a:gd name="connsiteX21" fmla="*/ 1955883 w 3057872"/>
              <a:gd name="connsiteY21" fmla="*/ 531610 h 6606308"/>
              <a:gd name="connsiteX22" fmla="*/ 1738473 w 3057872"/>
              <a:gd name="connsiteY22" fmla="*/ 1075135 h 6606308"/>
              <a:gd name="connsiteX23" fmla="*/ 1891940 w 3057872"/>
              <a:gd name="connsiteY23" fmla="*/ 1503560 h 6606308"/>
              <a:gd name="connsiteX24" fmla="*/ 2134927 w 3057872"/>
              <a:gd name="connsiteY24" fmla="*/ 1778519 h 6606308"/>
              <a:gd name="connsiteX25" fmla="*/ 2569747 w 3057872"/>
              <a:gd name="connsiteY25" fmla="*/ 1746548 h 6606308"/>
              <a:gd name="connsiteX26" fmla="*/ 2863890 w 3057872"/>
              <a:gd name="connsiteY26" fmla="*/ 1906408 h 6606308"/>
              <a:gd name="connsiteX27" fmla="*/ 3055722 w 3057872"/>
              <a:gd name="connsiteY27" fmla="*/ 2245312 h 6606308"/>
              <a:gd name="connsiteX28" fmla="*/ 2908650 w 3057872"/>
              <a:gd name="connsiteY28" fmla="*/ 2616187 h 6606308"/>
              <a:gd name="connsiteX29" fmla="*/ 2588929 w 3057872"/>
              <a:gd name="connsiteY29" fmla="*/ 2788836 h 6606308"/>
              <a:gd name="connsiteX30" fmla="*/ 2160505 w 3057872"/>
              <a:gd name="connsiteY30" fmla="*/ 2935907 h 6606308"/>
              <a:gd name="connsiteX31" fmla="*/ 1879151 w 3057872"/>
              <a:gd name="connsiteY31" fmla="*/ 3223655 h 6606308"/>
              <a:gd name="connsiteX32" fmla="*/ 1540248 w 3057872"/>
              <a:gd name="connsiteY32" fmla="*/ 3453854 h 6606308"/>
              <a:gd name="connsiteX33" fmla="*/ 1201344 w 3057872"/>
              <a:gd name="connsiteY33" fmla="*/ 3703236 h 6606308"/>
              <a:gd name="connsiteX34" fmla="*/ 1105428 w 3057872"/>
              <a:gd name="connsiteY34" fmla="*/ 4106084 h 6606308"/>
              <a:gd name="connsiteX35" fmla="*/ 888018 w 3057872"/>
              <a:gd name="connsiteY35" fmla="*/ 4310704 h 6606308"/>
              <a:gd name="connsiteX36" fmla="*/ 817680 w 3057872"/>
              <a:gd name="connsiteY36" fmla="*/ 4592059 h 6606308"/>
              <a:gd name="connsiteX37" fmla="*/ 1073455 w 3057872"/>
              <a:gd name="connsiteY37" fmla="*/ 4924568 h 6606308"/>
              <a:gd name="connsiteX38" fmla="*/ 1661741 w 3057872"/>
              <a:gd name="connsiteY38" fmla="*/ 4956540 h 6606308"/>
              <a:gd name="connsiteX39" fmla="*/ 1975067 w 3057872"/>
              <a:gd name="connsiteY39" fmla="*/ 5231499 h 6606308"/>
              <a:gd name="connsiteX40" fmla="*/ 2000645 w 3057872"/>
              <a:gd name="connsiteY40" fmla="*/ 5851756 h 6606308"/>
              <a:gd name="connsiteX41" fmla="*/ 1725685 w 3057872"/>
              <a:gd name="connsiteY41" fmla="*/ 6113926 h 6606308"/>
              <a:gd name="connsiteX42" fmla="*/ 1732079 w 3057872"/>
              <a:gd name="connsiteY42" fmla="*/ 6459225 h 6606308"/>
              <a:gd name="connsiteX43" fmla="*/ 1521064 w 3057872"/>
              <a:gd name="connsiteY43" fmla="*/ 6606296 h 6606308"/>
              <a:gd name="connsiteX0" fmla="*/ 1521064 w 3057872"/>
              <a:gd name="connsiteY0" fmla="*/ 6606296 h 6606308"/>
              <a:gd name="connsiteX1" fmla="*/ 1239710 w 3057872"/>
              <a:gd name="connsiteY1" fmla="*/ 6452831 h 6606308"/>
              <a:gd name="connsiteX2" fmla="*/ 1169372 w 3057872"/>
              <a:gd name="connsiteY2" fmla="*/ 6049982 h 6606308"/>
              <a:gd name="connsiteX3" fmla="*/ 843257 w 3057872"/>
              <a:gd name="connsiteY3" fmla="*/ 5340204 h 6606308"/>
              <a:gd name="connsiteX4" fmla="*/ 555509 w 3057872"/>
              <a:gd name="connsiteY4" fmla="*/ 4898990 h 6606308"/>
              <a:gd name="connsiteX5" fmla="*/ 344493 w 3057872"/>
              <a:gd name="connsiteY5" fmla="*/ 4438593 h 6606308"/>
              <a:gd name="connsiteX6" fmla="*/ 82323 w 3057872"/>
              <a:gd name="connsiteY6" fmla="*/ 4086900 h 6606308"/>
              <a:gd name="connsiteX7" fmla="*/ 18379 w 3057872"/>
              <a:gd name="connsiteY7" fmla="*/ 3505009 h 6606308"/>
              <a:gd name="connsiteX8" fmla="*/ 376465 w 3057872"/>
              <a:gd name="connsiteY8" fmla="*/ 3204473 h 6606308"/>
              <a:gd name="connsiteX9" fmla="*/ 1099033 w 3057872"/>
              <a:gd name="connsiteY9" fmla="*/ 3210867 h 6606308"/>
              <a:gd name="connsiteX10" fmla="*/ 1597796 w 3057872"/>
              <a:gd name="connsiteY10" fmla="*/ 2923119 h 6606308"/>
              <a:gd name="connsiteX11" fmla="*/ 1885545 w 3057872"/>
              <a:gd name="connsiteY11" fmla="*/ 2660948 h 6606308"/>
              <a:gd name="connsiteX12" fmla="*/ 1923911 w 3057872"/>
              <a:gd name="connsiteY12" fmla="*/ 2213339 h 6606308"/>
              <a:gd name="connsiteX13" fmla="*/ 1604191 w 3057872"/>
              <a:gd name="connsiteY13" fmla="*/ 1848859 h 6606308"/>
              <a:gd name="connsiteX14" fmla="*/ 1361201 w 3057872"/>
              <a:gd name="connsiteY14" fmla="*/ 1497167 h 6606308"/>
              <a:gd name="connsiteX15" fmla="*/ 1169371 w 3057872"/>
              <a:gd name="connsiteY15" fmla="*/ 1113502 h 6606308"/>
              <a:gd name="connsiteX16" fmla="*/ 932779 w 3057872"/>
              <a:gd name="connsiteY16" fmla="*/ 857726 h 6606308"/>
              <a:gd name="connsiteX17" fmla="*/ 779312 w 3057872"/>
              <a:gd name="connsiteY17" fmla="*/ 486850 h 6606308"/>
              <a:gd name="connsiteX18" fmla="*/ 983933 w 3057872"/>
              <a:gd name="connsiteY18" fmla="*/ 109580 h 6606308"/>
              <a:gd name="connsiteX19" fmla="*/ 1393176 w 3057872"/>
              <a:gd name="connsiteY19" fmla="*/ 876 h 6606308"/>
              <a:gd name="connsiteX20" fmla="*/ 1757656 w 3057872"/>
              <a:gd name="connsiteY20" fmla="*/ 147947 h 6606308"/>
              <a:gd name="connsiteX21" fmla="*/ 1955883 w 3057872"/>
              <a:gd name="connsiteY21" fmla="*/ 531610 h 6606308"/>
              <a:gd name="connsiteX22" fmla="*/ 1738473 w 3057872"/>
              <a:gd name="connsiteY22" fmla="*/ 1075135 h 6606308"/>
              <a:gd name="connsiteX23" fmla="*/ 1891940 w 3057872"/>
              <a:gd name="connsiteY23" fmla="*/ 1503560 h 6606308"/>
              <a:gd name="connsiteX24" fmla="*/ 2134927 w 3057872"/>
              <a:gd name="connsiteY24" fmla="*/ 1778519 h 6606308"/>
              <a:gd name="connsiteX25" fmla="*/ 2569747 w 3057872"/>
              <a:gd name="connsiteY25" fmla="*/ 1746548 h 6606308"/>
              <a:gd name="connsiteX26" fmla="*/ 2863890 w 3057872"/>
              <a:gd name="connsiteY26" fmla="*/ 1906408 h 6606308"/>
              <a:gd name="connsiteX27" fmla="*/ 3055722 w 3057872"/>
              <a:gd name="connsiteY27" fmla="*/ 2245312 h 6606308"/>
              <a:gd name="connsiteX28" fmla="*/ 2908650 w 3057872"/>
              <a:gd name="connsiteY28" fmla="*/ 2616187 h 6606308"/>
              <a:gd name="connsiteX29" fmla="*/ 2588929 w 3057872"/>
              <a:gd name="connsiteY29" fmla="*/ 2788836 h 6606308"/>
              <a:gd name="connsiteX30" fmla="*/ 2160505 w 3057872"/>
              <a:gd name="connsiteY30" fmla="*/ 2935907 h 6606308"/>
              <a:gd name="connsiteX31" fmla="*/ 1879151 w 3057872"/>
              <a:gd name="connsiteY31" fmla="*/ 3223655 h 6606308"/>
              <a:gd name="connsiteX32" fmla="*/ 1540248 w 3057872"/>
              <a:gd name="connsiteY32" fmla="*/ 3453854 h 6606308"/>
              <a:gd name="connsiteX33" fmla="*/ 1201344 w 3057872"/>
              <a:gd name="connsiteY33" fmla="*/ 3703236 h 6606308"/>
              <a:gd name="connsiteX34" fmla="*/ 1105428 w 3057872"/>
              <a:gd name="connsiteY34" fmla="*/ 4106084 h 6606308"/>
              <a:gd name="connsiteX35" fmla="*/ 888018 w 3057872"/>
              <a:gd name="connsiteY35" fmla="*/ 4310704 h 6606308"/>
              <a:gd name="connsiteX36" fmla="*/ 817680 w 3057872"/>
              <a:gd name="connsiteY36" fmla="*/ 4592059 h 6606308"/>
              <a:gd name="connsiteX37" fmla="*/ 1073455 w 3057872"/>
              <a:gd name="connsiteY37" fmla="*/ 4924568 h 6606308"/>
              <a:gd name="connsiteX38" fmla="*/ 1661741 w 3057872"/>
              <a:gd name="connsiteY38" fmla="*/ 4956540 h 6606308"/>
              <a:gd name="connsiteX39" fmla="*/ 1975067 w 3057872"/>
              <a:gd name="connsiteY39" fmla="*/ 5231499 h 6606308"/>
              <a:gd name="connsiteX40" fmla="*/ 2000645 w 3057872"/>
              <a:gd name="connsiteY40" fmla="*/ 5851756 h 6606308"/>
              <a:gd name="connsiteX41" fmla="*/ 1725685 w 3057872"/>
              <a:gd name="connsiteY41" fmla="*/ 6113926 h 6606308"/>
              <a:gd name="connsiteX42" fmla="*/ 1732079 w 3057872"/>
              <a:gd name="connsiteY42" fmla="*/ 6459225 h 6606308"/>
              <a:gd name="connsiteX43" fmla="*/ 1521064 w 3057872"/>
              <a:gd name="connsiteY43" fmla="*/ 6606296 h 6606308"/>
              <a:gd name="connsiteX0" fmla="*/ 1542090 w 3078898"/>
              <a:gd name="connsiteY0" fmla="*/ 6606296 h 6606308"/>
              <a:gd name="connsiteX1" fmla="*/ 1260736 w 3078898"/>
              <a:gd name="connsiteY1" fmla="*/ 6452831 h 6606308"/>
              <a:gd name="connsiteX2" fmla="*/ 1190398 w 3078898"/>
              <a:gd name="connsiteY2" fmla="*/ 6049982 h 6606308"/>
              <a:gd name="connsiteX3" fmla="*/ 864283 w 3078898"/>
              <a:gd name="connsiteY3" fmla="*/ 5340204 h 6606308"/>
              <a:gd name="connsiteX4" fmla="*/ 576535 w 3078898"/>
              <a:gd name="connsiteY4" fmla="*/ 4898990 h 6606308"/>
              <a:gd name="connsiteX5" fmla="*/ 365519 w 3078898"/>
              <a:gd name="connsiteY5" fmla="*/ 4438593 h 6606308"/>
              <a:gd name="connsiteX6" fmla="*/ 45799 w 3078898"/>
              <a:gd name="connsiteY6" fmla="*/ 4016562 h 6606308"/>
              <a:gd name="connsiteX7" fmla="*/ 39405 w 3078898"/>
              <a:gd name="connsiteY7" fmla="*/ 3505009 h 6606308"/>
              <a:gd name="connsiteX8" fmla="*/ 397491 w 3078898"/>
              <a:gd name="connsiteY8" fmla="*/ 3204473 h 6606308"/>
              <a:gd name="connsiteX9" fmla="*/ 1120059 w 3078898"/>
              <a:gd name="connsiteY9" fmla="*/ 3210867 h 6606308"/>
              <a:gd name="connsiteX10" fmla="*/ 1618822 w 3078898"/>
              <a:gd name="connsiteY10" fmla="*/ 2923119 h 6606308"/>
              <a:gd name="connsiteX11" fmla="*/ 1906571 w 3078898"/>
              <a:gd name="connsiteY11" fmla="*/ 2660948 h 6606308"/>
              <a:gd name="connsiteX12" fmla="*/ 1944937 w 3078898"/>
              <a:gd name="connsiteY12" fmla="*/ 2213339 h 6606308"/>
              <a:gd name="connsiteX13" fmla="*/ 1625217 w 3078898"/>
              <a:gd name="connsiteY13" fmla="*/ 1848859 h 6606308"/>
              <a:gd name="connsiteX14" fmla="*/ 1382227 w 3078898"/>
              <a:gd name="connsiteY14" fmla="*/ 1497167 h 6606308"/>
              <a:gd name="connsiteX15" fmla="*/ 1190397 w 3078898"/>
              <a:gd name="connsiteY15" fmla="*/ 1113502 h 6606308"/>
              <a:gd name="connsiteX16" fmla="*/ 953805 w 3078898"/>
              <a:gd name="connsiteY16" fmla="*/ 857726 h 6606308"/>
              <a:gd name="connsiteX17" fmla="*/ 800338 w 3078898"/>
              <a:gd name="connsiteY17" fmla="*/ 486850 h 6606308"/>
              <a:gd name="connsiteX18" fmla="*/ 1004959 w 3078898"/>
              <a:gd name="connsiteY18" fmla="*/ 109580 h 6606308"/>
              <a:gd name="connsiteX19" fmla="*/ 1414202 w 3078898"/>
              <a:gd name="connsiteY19" fmla="*/ 876 h 6606308"/>
              <a:gd name="connsiteX20" fmla="*/ 1778682 w 3078898"/>
              <a:gd name="connsiteY20" fmla="*/ 147947 h 6606308"/>
              <a:gd name="connsiteX21" fmla="*/ 1976909 w 3078898"/>
              <a:gd name="connsiteY21" fmla="*/ 531610 h 6606308"/>
              <a:gd name="connsiteX22" fmla="*/ 1759499 w 3078898"/>
              <a:gd name="connsiteY22" fmla="*/ 1075135 h 6606308"/>
              <a:gd name="connsiteX23" fmla="*/ 1912966 w 3078898"/>
              <a:gd name="connsiteY23" fmla="*/ 1503560 h 6606308"/>
              <a:gd name="connsiteX24" fmla="*/ 2155953 w 3078898"/>
              <a:gd name="connsiteY24" fmla="*/ 1778519 h 6606308"/>
              <a:gd name="connsiteX25" fmla="*/ 2590773 w 3078898"/>
              <a:gd name="connsiteY25" fmla="*/ 1746548 h 6606308"/>
              <a:gd name="connsiteX26" fmla="*/ 2884916 w 3078898"/>
              <a:gd name="connsiteY26" fmla="*/ 1906408 h 6606308"/>
              <a:gd name="connsiteX27" fmla="*/ 3076748 w 3078898"/>
              <a:gd name="connsiteY27" fmla="*/ 2245312 h 6606308"/>
              <a:gd name="connsiteX28" fmla="*/ 2929676 w 3078898"/>
              <a:gd name="connsiteY28" fmla="*/ 2616187 h 6606308"/>
              <a:gd name="connsiteX29" fmla="*/ 2609955 w 3078898"/>
              <a:gd name="connsiteY29" fmla="*/ 2788836 h 6606308"/>
              <a:gd name="connsiteX30" fmla="*/ 2181531 w 3078898"/>
              <a:gd name="connsiteY30" fmla="*/ 2935907 h 6606308"/>
              <a:gd name="connsiteX31" fmla="*/ 1900177 w 3078898"/>
              <a:gd name="connsiteY31" fmla="*/ 3223655 h 6606308"/>
              <a:gd name="connsiteX32" fmla="*/ 1561274 w 3078898"/>
              <a:gd name="connsiteY32" fmla="*/ 3453854 h 6606308"/>
              <a:gd name="connsiteX33" fmla="*/ 1222370 w 3078898"/>
              <a:gd name="connsiteY33" fmla="*/ 3703236 h 6606308"/>
              <a:gd name="connsiteX34" fmla="*/ 1126454 w 3078898"/>
              <a:gd name="connsiteY34" fmla="*/ 4106084 h 6606308"/>
              <a:gd name="connsiteX35" fmla="*/ 909044 w 3078898"/>
              <a:gd name="connsiteY35" fmla="*/ 4310704 h 6606308"/>
              <a:gd name="connsiteX36" fmla="*/ 838706 w 3078898"/>
              <a:gd name="connsiteY36" fmla="*/ 4592059 h 6606308"/>
              <a:gd name="connsiteX37" fmla="*/ 1094481 w 3078898"/>
              <a:gd name="connsiteY37" fmla="*/ 4924568 h 6606308"/>
              <a:gd name="connsiteX38" fmla="*/ 1682767 w 3078898"/>
              <a:gd name="connsiteY38" fmla="*/ 4956540 h 6606308"/>
              <a:gd name="connsiteX39" fmla="*/ 1996093 w 3078898"/>
              <a:gd name="connsiteY39" fmla="*/ 5231499 h 6606308"/>
              <a:gd name="connsiteX40" fmla="*/ 2021671 w 3078898"/>
              <a:gd name="connsiteY40" fmla="*/ 5851756 h 6606308"/>
              <a:gd name="connsiteX41" fmla="*/ 1746711 w 3078898"/>
              <a:gd name="connsiteY41" fmla="*/ 6113926 h 6606308"/>
              <a:gd name="connsiteX42" fmla="*/ 1753105 w 3078898"/>
              <a:gd name="connsiteY42" fmla="*/ 6459225 h 6606308"/>
              <a:gd name="connsiteX43" fmla="*/ 1542090 w 3078898"/>
              <a:gd name="connsiteY43" fmla="*/ 6606296 h 6606308"/>
              <a:gd name="connsiteX0" fmla="*/ 1542090 w 3078898"/>
              <a:gd name="connsiteY0" fmla="*/ 6606296 h 6606308"/>
              <a:gd name="connsiteX1" fmla="*/ 1260736 w 3078898"/>
              <a:gd name="connsiteY1" fmla="*/ 6452831 h 6606308"/>
              <a:gd name="connsiteX2" fmla="*/ 1190398 w 3078898"/>
              <a:gd name="connsiteY2" fmla="*/ 6049982 h 6606308"/>
              <a:gd name="connsiteX3" fmla="*/ 864283 w 3078898"/>
              <a:gd name="connsiteY3" fmla="*/ 5340204 h 6606308"/>
              <a:gd name="connsiteX4" fmla="*/ 576535 w 3078898"/>
              <a:gd name="connsiteY4" fmla="*/ 4898990 h 6606308"/>
              <a:gd name="connsiteX5" fmla="*/ 365519 w 3078898"/>
              <a:gd name="connsiteY5" fmla="*/ 4438593 h 6606308"/>
              <a:gd name="connsiteX6" fmla="*/ 45799 w 3078898"/>
              <a:gd name="connsiteY6" fmla="*/ 4016562 h 6606308"/>
              <a:gd name="connsiteX7" fmla="*/ 39405 w 3078898"/>
              <a:gd name="connsiteY7" fmla="*/ 3505009 h 6606308"/>
              <a:gd name="connsiteX8" fmla="*/ 397491 w 3078898"/>
              <a:gd name="connsiteY8" fmla="*/ 3204473 h 6606308"/>
              <a:gd name="connsiteX9" fmla="*/ 1120059 w 3078898"/>
              <a:gd name="connsiteY9" fmla="*/ 3210867 h 6606308"/>
              <a:gd name="connsiteX10" fmla="*/ 1618822 w 3078898"/>
              <a:gd name="connsiteY10" fmla="*/ 2923119 h 6606308"/>
              <a:gd name="connsiteX11" fmla="*/ 1906571 w 3078898"/>
              <a:gd name="connsiteY11" fmla="*/ 2660948 h 6606308"/>
              <a:gd name="connsiteX12" fmla="*/ 1944937 w 3078898"/>
              <a:gd name="connsiteY12" fmla="*/ 2213339 h 6606308"/>
              <a:gd name="connsiteX13" fmla="*/ 1625217 w 3078898"/>
              <a:gd name="connsiteY13" fmla="*/ 1848859 h 6606308"/>
              <a:gd name="connsiteX14" fmla="*/ 1382227 w 3078898"/>
              <a:gd name="connsiteY14" fmla="*/ 1497167 h 6606308"/>
              <a:gd name="connsiteX15" fmla="*/ 1190397 w 3078898"/>
              <a:gd name="connsiteY15" fmla="*/ 1113502 h 6606308"/>
              <a:gd name="connsiteX16" fmla="*/ 953805 w 3078898"/>
              <a:gd name="connsiteY16" fmla="*/ 857726 h 6606308"/>
              <a:gd name="connsiteX17" fmla="*/ 800338 w 3078898"/>
              <a:gd name="connsiteY17" fmla="*/ 486850 h 6606308"/>
              <a:gd name="connsiteX18" fmla="*/ 1004959 w 3078898"/>
              <a:gd name="connsiteY18" fmla="*/ 109580 h 6606308"/>
              <a:gd name="connsiteX19" fmla="*/ 1414202 w 3078898"/>
              <a:gd name="connsiteY19" fmla="*/ 876 h 6606308"/>
              <a:gd name="connsiteX20" fmla="*/ 1778682 w 3078898"/>
              <a:gd name="connsiteY20" fmla="*/ 147947 h 6606308"/>
              <a:gd name="connsiteX21" fmla="*/ 1976909 w 3078898"/>
              <a:gd name="connsiteY21" fmla="*/ 531610 h 6606308"/>
              <a:gd name="connsiteX22" fmla="*/ 1759499 w 3078898"/>
              <a:gd name="connsiteY22" fmla="*/ 1075135 h 6606308"/>
              <a:gd name="connsiteX23" fmla="*/ 1912966 w 3078898"/>
              <a:gd name="connsiteY23" fmla="*/ 1503560 h 6606308"/>
              <a:gd name="connsiteX24" fmla="*/ 2155953 w 3078898"/>
              <a:gd name="connsiteY24" fmla="*/ 1778519 h 6606308"/>
              <a:gd name="connsiteX25" fmla="*/ 2590773 w 3078898"/>
              <a:gd name="connsiteY25" fmla="*/ 1746548 h 6606308"/>
              <a:gd name="connsiteX26" fmla="*/ 2884916 w 3078898"/>
              <a:gd name="connsiteY26" fmla="*/ 1906408 h 6606308"/>
              <a:gd name="connsiteX27" fmla="*/ 3076748 w 3078898"/>
              <a:gd name="connsiteY27" fmla="*/ 2245312 h 6606308"/>
              <a:gd name="connsiteX28" fmla="*/ 2929676 w 3078898"/>
              <a:gd name="connsiteY28" fmla="*/ 2616187 h 6606308"/>
              <a:gd name="connsiteX29" fmla="*/ 2609955 w 3078898"/>
              <a:gd name="connsiteY29" fmla="*/ 2788836 h 6606308"/>
              <a:gd name="connsiteX30" fmla="*/ 2181531 w 3078898"/>
              <a:gd name="connsiteY30" fmla="*/ 2935907 h 6606308"/>
              <a:gd name="connsiteX31" fmla="*/ 1900177 w 3078898"/>
              <a:gd name="connsiteY31" fmla="*/ 3223655 h 6606308"/>
              <a:gd name="connsiteX32" fmla="*/ 1561274 w 3078898"/>
              <a:gd name="connsiteY32" fmla="*/ 3453854 h 6606308"/>
              <a:gd name="connsiteX33" fmla="*/ 1222370 w 3078898"/>
              <a:gd name="connsiteY33" fmla="*/ 3703236 h 6606308"/>
              <a:gd name="connsiteX34" fmla="*/ 1126454 w 3078898"/>
              <a:gd name="connsiteY34" fmla="*/ 4106084 h 6606308"/>
              <a:gd name="connsiteX35" fmla="*/ 909044 w 3078898"/>
              <a:gd name="connsiteY35" fmla="*/ 4310704 h 6606308"/>
              <a:gd name="connsiteX36" fmla="*/ 838706 w 3078898"/>
              <a:gd name="connsiteY36" fmla="*/ 4592059 h 6606308"/>
              <a:gd name="connsiteX37" fmla="*/ 1094481 w 3078898"/>
              <a:gd name="connsiteY37" fmla="*/ 4924568 h 6606308"/>
              <a:gd name="connsiteX38" fmla="*/ 1682767 w 3078898"/>
              <a:gd name="connsiteY38" fmla="*/ 4956540 h 6606308"/>
              <a:gd name="connsiteX39" fmla="*/ 1996093 w 3078898"/>
              <a:gd name="connsiteY39" fmla="*/ 5231499 h 6606308"/>
              <a:gd name="connsiteX40" fmla="*/ 2021671 w 3078898"/>
              <a:gd name="connsiteY40" fmla="*/ 5851756 h 6606308"/>
              <a:gd name="connsiteX41" fmla="*/ 1746711 w 3078898"/>
              <a:gd name="connsiteY41" fmla="*/ 6113926 h 6606308"/>
              <a:gd name="connsiteX42" fmla="*/ 1753105 w 3078898"/>
              <a:gd name="connsiteY42" fmla="*/ 6459225 h 6606308"/>
              <a:gd name="connsiteX43" fmla="*/ 1542090 w 3078898"/>
              <a:gd name="connsiteY43" fmla="*/ 6606296 h 6606308"/>
              <a:gd name="connsiteX0" fmla="*/ 1538515 w 3075323"/>
              <a:gd name="connsiteY0" fmla="*/ 6606296 h 6606308"/>
              <a:gd name="connsiteX1" fmla="*/ 1257161 w 3075323"/>
              <a:gd name="connsiteY1" fmla="*/ 6452831 h 6606308"/>
              <a:gd name="connsiteX2" fmla="*/ 1186823 w 3075323"/>
              <a:gd name="connsiteY2" fmla="*/ 6049982 h 6606308"/>
              <a:gd name="connsiteX3" fmla="*/ 860708 w 3075323"/>
              <a:gd name="connsiteY3" fmla="*/ 5340204 h 6606308"/>
              <a:gd name="connsiteX4" fmla="*/ 572960 w 3075323"/>
              <a:gd name="connsiteY4" fmla="*/ 4898990 h 6606308"/>
              <a:gd name="connsiteX5" fmla="*/ 361944 w 3075323"/>
              <a:gd name="connsiteY5" fmla="*/ 4438593 h 6606308"/>
              <a:gd name="connsiteX6" fmla="*/ 42224 w 3075323"/>
              <a:gd name="connsiteY6" fmla="*/ 4016562 h 6606308"/>
              <a:gd name="connsiteX7" fmla="*/ 35830 w 3075323"/>
              <a:gd name="connsiteY7" fmla="*/ 3505009 h 6606308"/>
              <a:gd name="connsiteX8" fmla="*/ 393916 w 3075323"/>
              <a:gd name="connsiteY8" fmla="*/ 3204473 h 6606308"/>
              <a:gd name="connsiteX9" fmla="*/ 1116484 w 3075323"/>
              <a:gd name="connsiteY9" fmla="*/ 3210867 h 6606308"/>
              <a:gd name="connsiteX10" fmla="*/ 1615247 w 3075323"/>
              <a:gd name="connsiteY10" fmla="*/ 2923119 h 6606308"/>
              <a:gd name="connsiteX11" fmla="*/ 1902996 w 3075323"/>
              <a:gd name="connsiteY11" fmla="*/ 2660948 h 6606308"/>
              <a:gd name="connsiteX12" fmla="*/ 1941362 w 3075323"/>
              <a:gd name="connsiteY12" fmla="*/ 2213339 h 6606308"/>
              <a:gd name="connsiteX13" fmla="*/ 1621642 w 3075323"/>
              <a:gd name="connsiteY13" fmla="*/ 1848859 h 6606308"/>
              <a:gd name="connsiteX14" fmla="*/ 1378652 w 3075323"/>
              <a:gd name="connsiteY14" fmla="*/ 1497167 h 6606308"/>
              <a:gd name="connsiteX15" fmla="*/ 1186822 w 3075323"/>
              <a:gd name="connsiteY15" fmla="*/ 1113502 h 6606308"/>
              <a:gd name="connsiteX16" fmla="*/ 950230 w 3075323"/>
              <a:gd name="connsiteY16" fmla="*/ 857726 h 6606308"/>
              <a:gd name="connsiteX17" fmla="*/ 796763 w 3075323"/>
              <a:gd name="connsiteY17" fmla="*/ 486850 h 6606308"/>
              <a:gd name="connsiteX18" fmla="*/ 1001384 w 3075323"/>
              <a:gd name="connsiteY18" fmla="*/ 109580 h 6606308"/>
              <a:gd name="connsiteX19" fmla="*/ 1410627 w 3075323"/>
              <a:gd name="connsiteY19" fmla="*/ 876 h 6606308"/>
              <a:gd name="connsiteX20" fmla="*/ 1775107 w 3075323"/>
              <a:gd name="connsiteY20" fmla="*/ 147947 h 6606308"/>
              <a:gd name="connsiteX21" fmla="*/ 1973334 w 3075323"/>
              <a:gd name="connsiteY21" fmla="*/ 531610 h 6606308"/>
              <a:gd name="connsiteX22" fmla="*/ 1755924 w 3075323"/>
              <a:gd name="connsiteY22" fmla="*/ 1075135 h 6606308"/>
              <a:gd name="connsiteX23" fmla="*/ 1909391 w 3075323"/>
              <a:gd name="connsiteY23" fmla="*/ 1503560 h 6606308"/>
              <a:gd name="connsiteX24" fmla="*/ 2152378 w 3075323"/>
              <a:gd name="connsiteY24" fmla="*/ 1778519 h 6606308"/>
              <a:gd name="connsiteX25" fmla="*/ 2587198 w 3075323"/>
              <a:gd name="connsiteY25" fmla="*/ 1746548 h 6606308"/>
              <a:gd name="connsiteX26" fmla="*/ 2881341 w 3075323"/>
              <a:gd name="connsiteY26" fmla="*/ 1906408 h 6606308"/>
              <a:gd name="connsiteX27" fmla="*/ 3073173 w 3075323"/>
              <a:gd name="connsiteY27" fmla="*/ 2245312 h 6606308"/>
              <a:gd name="connsiteX28" fmla="*/ 2926101 w 3075323"/>
              <a:gd name="connsiteY28" fmla="*/ 2616187 h 6606308"/>
              <a:gd name="connsiteX29" fmla="*/ 2606380 w 3075323"/>
              <a:gd name="connsiteY29" fmla="*/ 2788836 h 6606308"/>
              <a:gd name="connsiteX30" fmla="*/ 2177956 w 3075323"/>
              <a:gd name="connsiteY30" fmla="*/ 2935907 h 6606308"/>
              <a:gd name="connsiteX31" fmla="*/ 1896602 w 3075323"/>
              <a:gd name="connsiteY31" fmla="*/ 3223655 h 6606308"/>
              <a:gd name="connsiteX32" fmla="*/ 1557699 w 3075323"/>
              <a:gd name="connsiteY32" fmla="*/ 3453854 h 6606308"/>
              <a:gd name="connsiteX33" fmla="*/ 1218795 w 3075323"/>
              <a:gd name="connsiteY33" fmla="*/ 3703236 h 6606308"/>
              <a:gd name="connsiteX34" fmla="*/ 1122879 w 3075323"/>
              <a:gd name="connsiteY34" fmla="*/ 4106084 h 6606308"/>
              <a:gd name="connsiteX35" fmla="*/ 905469 w 3075323"/>
              <a:gd name="connsiteY35" fmla="*/ 4310704 h 6606308"/>
              <a:gd name="connsiteX36" fmla="*/ 835131 w 3075323"/>
              <a:gd name="connsiteY36" fmla="*/ 4592059 h 6606308"/>
              <a:gd name="connsiteX37" fmla="*/ 1090906 w 3075323"/>
              <a:gd name="connsiteY37" fmla="*/ 4924568 h 6606308"/>
              <a:gd name="connsiteX38" fmla="*/ 1679192 w 3075323"/>
              <a:gd name="connsiteY38" fmla="*/ 4956540 h 6606308"/>
              <a:gd name="connsiteX39" fmla="*/ 1992518 w 3075323"/>
              <a:gd name="connsiteY39" fmla="*/ 5231499 h 6606308"/>
              <a:gd name="connsiteX40" fmla="*/ 2018096 w 3075323"/>
              <a:gd name="connsiteY40" fmla="*/ 5851756 h 6606308"/>
              <a:gd name="connsiteX41" fmla="*/ 1743136 w 3075323"/>
              <a:gd name="connsiteY41" fmla="*/ 6113926 h 6606308"/>
              <a:gd name="connsiteX42" fmla="*/ 1749530 w 3075323"/>
              <a:gd name="connsiteY42" fmla="*/ 6459225 h 6606308"/>
              <a:gd name="connsiteX43" fmla="*/ 1538515 w 3075323"/>
              <a:gd name="connsiteY43" fmla="*/ 6606296 h 660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075323" h="6606308">
                <a:moveTo>
                  <a:pt x="1538515" y="6606296"/>
                </a:moveTo>
                <a:cubicBezTo>
                  <a:pt x="1456454" y="6605230"/>
                  <a:pt x="1315776" y="6545550"/>
                  <a:pt x="1257161" y="6452831"/>
                </a:cubicBezTo>
                <a:cubicBezTo>
                  <a:pt x="1198546" y="6360112"/>
                  <a:pt x="1240110" y="6248208"/>
                  <a:pt x="1186823" y="6049982"/>
                </a:cubicBezTo>
                <a:cubicBezTo>
                  <a:pt x="1135718" y="5859873"/>
                  <a:pt x="963018" y="5532036"/>
                  <a:pt x="860708" y="5340204"/>
                </a:cubicBezTo>
                <a:cubicBezTo>
                  <a:pt x="758398" y="5148372"/>
                  <a:pt x="656087" y="5049258"/>
                  <a:pt x="572960" y="4898990"/>
                </a:cubicBezTo>
                <a:cubicBezTo>
                  <a:pt x="489833" y="4748722"/>
                  <a:pt x="450400" y="4585664"/>
                  <a:pt x="361944" y="4438593"/>
                </a:cubicBezTo>
                <a:cubicBezTo>
                  <a:pt x="273488" y="4291522"/>
                  <a:pt x="90182" y="4191342"/>
                  <a:pt x="42224" y="4016562"/>
                </a:cubicBezTo>
                <a:cubicBezTo>
                  <a:pt x="-1388" y="3857620"/>
                  <a:pt x="-22785" y="3640357"/>
                  <a:pt x="35830" y="3505009"/>
                </a:cubicBezTo>
                <a:cubicBezTo>
                  <a:pt x="94445" y="3369661"/>
                  <a:pt x="213807" y="3253497"/>
                  <a:pt x="393916" y="3204473"/>
                </a:cubicBezTo>
                <a:cubicBezTo>
                  <a:pt x="574025" y="3155449"/>
                  <a:pt x="912929" y="3257759"/>
                  <a:pt x="1116484" y="3210867"/>
                </a:cubicBezTo>
                <a:cubicBezTo>
                  <a:pt x="1320039" y="3163975"/>
                  <a:pt x="1484162" y="3014772"/>
                  <a:pt x="1615247" y="2923119"/>
                </a:cubicBezTo>
                <a:cubicBezTo>
                  <a:pt x="1746332" y="2831466"/>
                  <a:pt x="1848644" y="2779245"/>
                  <a:pt x="1902996" y="2660948"/>
                </a:cubicBezTo>
                <a:cubicBezTo>
                  <a:pt x="1957348" y="2542651"/>
                  <a:pt x="1988254" y="2348687"/>
                  <a:pt x="1941362" y="2213339"/>
                </a:cubicBezTo>
                <a:cubicBezTo>
                  <a:pt x="1894470" y="2077991"/>
                  <a:pt x="1717558" y="1969287"/>
                  <a:pt x="1621642" y="1848859"/>
                </a:cubicBezTo>
                <a:lnTo>
                  <a:pt x="1378652" y="1497167"/>
                </a:lnTo>
                <a:cubicBezTo>
                  <a:pt x="1295525" y="1356490"/>
                  <a:pt x="1258226" y="1220075"/>
                  <a:pt x="1186822" y="1113502"/>
                </a:cubicBezTo>
                <a:cubicBezTo>
                  <a:pt x="1115418" y="1006929"/>
                  <a:pt x="1015240" y="962168"/>
                  <a:pt x="950230" y="857726"/>
                </a:cubicBezTo>
                <a:cubicBezTo>
                  <a:pt x="885220" y="753284"/>
                  <a:pt x="788237" y="611541"/>
                  <a:pt x="796763" y="486850"/>
                </a:cubicBezTo>
                <a:cubicBezTo>
                  <a:pt x="805289" y="362159"/>
                  <a:pt x="899073" y="190576"/>
                  <a:pt x="1001384" y="109580"/>
                </a:cubicBezTo>
                <a:cubicBezTo>
                  <a:pt x="1103695" y="28584"/>
                  <a:pt x="1269656" y="-6114"/>
                  <a:pt x="1410627" y="876"/>
                </a:cubicBezTo>
                <a:cubicBezTo>
                  <a:pt x="1539581" y="7270"/>
                  <a:pt x="1681323" y="59491"/>
                  <a:pt x="1775107" y="147947"/>
                </a:cubicBezTo>
                <a:cubicBezTo>
                  <a:pt x="1868891" y="236403"/>
                  <a:pt x="1957778" y="388504"/>
                  <a:pt x="1973334" y="531610"/>
                </a:cubicBezTo>
                <a:cubicBezTo>
                  <a:pt x="1993126" y="713689"/>
                  <a:pt x="1777910" y="883936"/>
                  <a:pt x="1755924" y="1075135"/>
                </a:cubicBezTo>
                <a:cubicBezTo>
                  <a:pt x="1738595" y="1225836"/>
                  <a:pt x="1858235" y="1360752"/>
                  <a:pt x="1909391" y="1503560"/>
                </a:cubicBezTo>
                <a:cubicBezTo>
                  <a:pt x="1975467" y="1620791"/>
                  <a:pt x="2039410" y="1738021"/>
                  <a:pt x="2152378" y="1778519"/>
                </a:cubicBezTo>
                <a:cubicBezTo>
                  <a:pt x="2265346" y="1819017"/>
                  <a:pt x="2425206" y="1731627"/>
                  <a:pt x="2587198" y="1746548"/>
                </a:cubicBezTo>
                <a:cubicBezTo>
                  <a:pt x="2749190" y="1761469"/>
                  <a:pt x="2796082" y="1801966"/>
                  <a:pt x="2881341" y="1906408"/>
                </a:cubicBezTo>
                <a:cubicBezTo>
                  <a:pt x="2966600" y="2010850"/>
                  <a:pt x="3061980" y="2114181"/>
                  <a:pt x="3073173" y="2245312"/>
                </a:cubicBezTo>
                <a:cubicBezTo>
                  <a:pt x="3088092" y="2420092"/>
                  <a:pt x="3023937" y="2527420"/>
                  <a:pt x="2926101" y="2616187"/>
                </a:cubicBezTo>
                <a:cubicBezTo>
                  <a:pt x="2836400" y="2697573"/>
                  <a:pt x="2731071" y="2735549"/>
                  <a:pt x="2606380" y="2788836"/>
                </a:cubicBezTo>
                <a:cubicBezTo>
                  <a:pt x="2481689" y="2842123"/>
                  <a:pt x="2296252" y="2863437"/>
                  <a:pt x="2177956" y="2935907"/>
                </a:cubicBezTo>
                <a:cubicBezTo>
                  <a:pt x="2059660" y="3008377"/>
                  <a:pt x="1999978" y="3137330"/>
                  <a:pt x="1896602" y="3223655"/>
                </a:cubicBezTo>
                <a:cubicBezTo>
                  <a:pt x="1793226" y="3309980"/>
                  <a:pt x="1670667" y="3373924"/>
                  <a:pt x="1557699" y="3453854"/>
                </a:cubicBezTo>
                <a:cubicBezTo>
                  <a:pt x="1444731" y="3533784"/>
                  <a:pt x="1291265" y="3594531"/>
                  <a:pt x="1218795" y="3703236"/>
                </a:cubicBezTo>
                <a:cubicBezTo>
                  <a:pt x="1146325" y="3811941"/>
                  <a:pt x="1190632" y="3948842"/>
                  <a:pt x="1122879" y="4106084"/>
                </a:cubicBezTo>
                <a:cubicBezTo>
                  <a:pt x="1083498" y="4197480"/>
                  <a:pt x="979005" y="4261680"/>
                  <a:pt x="905469" y="4310704"/>
                </a:cubicBezTo>
                <a:cubicBezTo>
                  <a:pt x="827149" y="4362918"/>
                  <a:pt x="804225" y="4489748"/>
                  <a:pt x="835131" y="4592059"/>
                </a:cubicBezTo>
                <a:cubicBezTo>
                  <a:pt x="866037" y="4694370"/>
                  <a:pt x="950229" y="4863821"/>
                  <a:pt x="1090906" y="4924568"/>
                </a:cubicBezTo>
                <a:cubicBezTo>
                  <a:pt x="1231583" y="4985315"/>
                  <a:pt x="1527733" y="4909024"/>
                  <a:pt x="1679192" y="4956540"/>
                </a:cubicBezTo>
                <a:cubicBezTo>
                  <a:pt x="1842250" y="5007695"/>
                  <a:pt x="1917824" y="5090528"/>
                  <a:pt x="1992518" y="5231499"/>
                </a:cubicBezTo>
                <a:cubicBezTo>
                  <a:pt x="2068186" y="5374307"/>
                  <a:pt x="2059660" y="5704685"/>
                  <a:pt x="2018096" y="5851756"/>
                </a:cubicBezTo>
                <a:cubicBezTo>
                  <a:pt x="1976532" y="5998827"/>
                  <a:pt x="1787897" y="6012681"/>
                  <a:pt x="1743136" y="6113926"/>
                </a:cubicBezTo>
                <a:cubicBezTo>
                  <a:pt x="1698375" y="6215171"/>
                  <a:pt x="1783634" y="6377163"/>
                  <a:pt x="1749530" y="6459225"/>
                </a:cubicBezTo>
                <a:cubicBezTo>
                  <a:pt x="1715426" y="6541287"/>
                  <a:pt x="1620576" y="6607362"/>
                  <a:pt x="1538515" y="6606296"/>
                </a:cubicBezTo>
                <a:close/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64026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93291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6405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43006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56962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68320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378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CHALLENGES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AT NRK TV</a:t>
            </a:r>
          </a:p>
        </p:txBody>
      </p:sp>
    </p:spTree>
    <p:extLst>
      <p:ext uri="{BB962C8B-B14F-4D97-AF65-F5344CB8AC3E}">
        <p14:creationId xmlns:p14="http://schemas.microsoft.com/office/powerpoint/2010/main" val="40094312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A08E18C5-1FF6-4E14-A1D5-F7A755CB0B2D}"/>
              </a:ext>
            </a:extLst>
          </p:cNvPr>
          <p:cNvSpPr/>
          <p:nvPr/>
        </p:nvSpPr>
        <p:spPr>
          <a:xfrm>
            <a:off x="1230966" y="125663"/>
            <a:ext cx="5112337" cy="6572759"/>
          </a:xfrm>
          <a:custGeom>
            <a:avLst/>
            <a:gdLst>
              <a:gd name="connsiteX0" fmla="*/ 3120470 w 5057975"/>
              <a:gd name="connsiteY0" fmla="*/ 6554265 h 6554265"/>
              <a:gd name="connsiteX1" fmla="*/ 2890272 w 5057975"/>
              <a:gd name="connsiteY1" fmla="*/ 6522293 h 6554265"/>
              <a:gd name="connsiteX2" fmla="*/ 2851905 w 5057975"/>
              <a:gd name="connsiteY2" fmla="*/ 6196179 h 6554265"/>
              <a:gd name="connsiteX3" fmla="*/ 2858300 w 5057975"/>
              <a:gd name="connsiteY3" fmla="*/ 5946797 h 6554265"/>
              <a:gd name="connsiteX4" fmla="*/ 2596129 w 5057975"/>
              <a:gd name="connsiteY4" fmla="*/ 5659048 h 6554265"/>
              <a:gd name="connsiteX5" fmla="*/ 2596129 w 5057975"/>
              <a:gd name="connsiteY5" fmla="*/ 5275384 h 6554265"/>
              <a:gd name="connsiteX6" fmla="*/ 2883877 w 5057975"/>
              <a:gd name="connsiteY6" fmla="*/ 4987636 h 6554265"/>
              <a:gd name="connsiteX7" fmla="*/ 3280331 w 5057975"/>
              <a:gd name="connsiteY7" fmla="*/ 5013214 h 6554265"/>
              <a:gd name="connsiteX8" fmla="*/ 3510529 w 5057975"/>
              <a:gd name="connsiteY8" fmla="*/ 5121918 h 6554265"/>
              <a:gd name="connsiteX9" fmla="*/ 3772700 w 5057975"/>
              <a:gd name="connsiteY9" fmla="*/ 4962058 h 6554265"/>
              <a:gd name="connsiteX10" fmla="*/ 4015687 w 5057975"/>
              <a:gd name="connsiteY10" fmla="*/ 4642338 h 6554265"/>
              <a:gd name="connsiteX11" fmla="*/ 3958138 w 5057975"/>
              <a:gd name="connsiteY11" fmla="*/ 4373773 h 6554265"/>
              <a:gd name="connsiteX12" fmla="*/ 3906982 w 5057975"/>
              <a:gd name="connsiteY12" fmla="*/ 4111602 h 6554265"/>
              <a:gd name="connsiteX13" fmla="*/ 3561684 w 5057975"/>
              <a:gd name="connsiteY13" fmla="*/ 3945348 h 6554265"/>
              <a:gd name="connsiteX14" fmla="*/ 3126865 w 5057975"/>
              <a:gd name="connsiteY14" fmla="*/ 3868615 h 6554265"/>
              <a:gd name="connsiteX15" fmla="*/ 2743200 w 5057975"/>
              <a:gd name="connsiteY15" fmla="*/ 3881404 h 6554265"/>
              <a:gd name="connsiteX16" fmla="*/ 2647284 w 5057975"/>
              <a:gd name="connsiteY16" fmla="*/ 4066841 h 6554265"/>
              <a:gd name="connsiteX17" fmla="*/ 2455452 w 5057975"/>
              <a:gd name="connsiteY17" fmla="*/ 4258674 h 6554265"/>
              <a:gd name="connsiteX18" fmla="*/ 2084577 w 5057975"/>
              <a:gd name="connsiteY18" fmla="*/ 4322618 h 6554265"/>
              <a:gd name="connsiteX19" fmla="*/ 1764856 w 5057975"/>
              <a:gd name="connsiteY19" fmla="*/ 4124391 h 6554265"/>
              <a:gd name="connsiteX20" fmla="*/ 1573024 w 5057975"/>
              <a:gd name="connsiteY20" fmla="*/ 3766304 h 6554265"/>
              <a:gd name="connsiteX21" fmla="*/ 1202149 w 5057975"/>
              <a:gd name="connsiteY21" fmla="*/ 3427401 h 6554265"/>
              <a:gd name="connsiteX22" fmla="*/ 927189 w 5057975"/>
              <a:gd name="connsiteY22" fmla="*/ 3158836 h 6554265"/>
              <a:gd name="connsiteX23" fmla="*/ 703385 w 5057975"/>
              <a:gd name="connsiteY23" fmla="*/ 2762383 h 6554265"/>
              <a:gd name="connsiteX24" fmla="*/ 569103 w 5057975"/>
              <a:gd name="connsiteY24" fmla="*/ 2276408 h 6554265"/>
              <a:gd name="connsiteX25" fmla="*/ 211016 w 5057975"/>
              <a:gd name="connsiteY25" fmla="*/ 2161309 h 6554265"/>
              <a:gd name="connsiteX26" fmla="*/ 0 w 5057975"/>
              <a:gd name="connsiteY26" fmla="*/ 1835194 h 6554265"/>
              <a:gd name="connsiteX27" fmla="*/ 0 w 5057975"/>
              <a:gd name="connsiteY27" fmla="*/ 1406769 h 6554265"/>
              <a:gd name="connsiteX28" fmla="*/ 294143 w 5057975"/>
              <a:gd name="connsiteY28" fmla="*/ 1138204 h 6554265"/>
              <a:gd name="connsiteX29" fmla="*/ 677807 w 5057975"/>
              <a:gd name="connsiteY29" fmla="*/ 1074260 h 6554265"/>
              <a:gd name="connsiteX30" fmla="*/ 920795 w 5057975"/>
              <a:gd name="connsiteY30" fmla="*/ 1170176 h 6554265"/>
              <a:gd name="connsiteX31" fmla="*/ 1138205 w 5057975"/>
              <a:gd name="connsiteY31" fmla="*/ 920794 h 6554265"/>
              <a:gd name="connsiteX32" fmla="*/ 1451531 w 5057975"/>
              <a:gd name="connsiteY32" fmla="*/ 696990 h 6554265"/>
              <a:gd name="connsiteX33" fmla="*/ 1816012 w 5057975"/>
              <a:gd name="connsiteY33" fmla="*/ 530735 h 6554265"/>
              <a:gd name="connsiteX34" fmla="*/ 2135732 w 5057975"/>
              <a:gd name="connsiteY34" fmla="*/ 415636 h 6554265"/>
              <a:gd name="connsiteX35" fmla="*/ 2417086 w 5057975"/>
              <a:gd name="connsiteY35" fmla="*/ 345297 h 6554265"/>
              <a:gd name="connsiteX36" fmla="*/ 2749595 w 5057975"/>
              <a:gd name="connsiteY36" fmla="*/ 0 h 6554265"/>
              <a:gd name="connsiteX37" fmla="*/ 3222781 w 5057975"/>
              <a:gd name="connsiteY37" fmla="*/ 6394 h 6554265"/>
              <a:gd name="connsiteX38" fmla="*/ 3529712 w 5057975"/>
              <a:gd name="connsiteY38" fmla="*/ 268565 h 6554265"/>
              <a:gd name="connsiteX39" fmla="*/ 3606445 w 5057975"/>
              <a:gd name="connsiteY39" fmla="*/ 601074 h 6554265"/>
              <a:gd name="connsiteX40" fmla="*/ 3472163 w 5057975"/>
              <a:gd name="connsiteY40" fmla="*/ 901611 h 6554265"/>
              <a:gd name="connsiteX41" fmla="*/ 3158837 w 5057975"/>
              <a:gd name="connsiteY41" fmla="*/ 1131809 h 6554265"/>
              <a:gd name="connsiteX42" fmla="*/ 2724017 w 5057975"/>
              <a:gd name="connsiteY42" fmla="*/ 1131809 h 6554265"/>
              <a:gd name="connsiteX43" fmla="*/ 2513002 w 5057975"/>
              <a:gd name="connsiteY43" fmla="*/ 895216 h 6554265"/>
              <a:gd name="connsiteX44" fmla="*/ 2218859 w 5057975"/>
              <a:gd name="connsiteY44" fmla="*/ 786511 h 6554265"/>
              <a:gd name="connsiteX45" fmla="*/ 1867167 w 5057975"/>
              <a:gd name="connsiteY45" fmla="*/ 946372 h 6554265"/>
              <a:gd name="connsiteX46" fmla="*/ 1534658 w 5057975"/>
              <a:gd name="connsiteY46" fmla="*/ 1182965 h 6554265"/>
              <a:gd name="connsiteX47" fmla="*/ 1163782 w 5057975"/>
              <a:gd name="connsiteY47" fmla="*/ 1451530 h 6554265"/>
              <a:gd name="connsiteX48" fmla="*/ 1221332 w 5057975"/>
              <a:gd name="connsiteY48" fmla="*/ 1758461 h 6554265"/>
              <a:gd name="connsiteX49" fmla="*/ 1150994 w 5057975"/>
              <a:gd name="connsiteY49" fmla="*/ 2052604 h 6554265"/>
              <a:gd name="connsiteX50" fmla="*/ 1029500 w 5057975"/>
              <a:gd name="connsiteY50" fmla="*/ 2231647 h 6554265"/>
              <a:gd name="connsiteX51" fmla="*/ 1221332 w 5057975"/>
              <a:gd name="connsiteY51" fmla="*/ 2666467 h 6554265"/>
              <a:gd name="connsiteX52" fmla="*/ 1541052 w 5057975"/>
              <a:gd name="connsiteY52" fmla="*/ 3050131 h 6554265"/>
              <a:gd name="connsiteX53" fmla="*/ 1803223 w 5057975"/>
              <a:gd name="connsiteY53" fmla="*/ 3241963 h 6554265"/>
              <a:gd name="connsiteX54" fmla="*/ 2206070 w 5057975"/>
              <a:gd name="connsiteY54" fmla="*/ 3216386 h 6554265"/>
              <a:gd name="connsiteX55" fmla="*/ 2621707 w 5057975"/>
              <a:gd name="connsiteY55" fmla="*/ 3350668 h 6554265"/>
              <a:gd name="connsiteX56" fmla="*/ 2941427 w 5057975"/>
              <a:gd name="connsiteY56" fmla="*/ 3465767 h 6554265"/>
              <a:gd name="connsiteX57" fmla="*/ 3497740 w 5057975"/>
              <a:gd name="connsiteY57" fmla="*/ 3548895 h 6554265"/>
              <a:gd name="connsiteX58" fmla="*/ 3945349 w 5057975"/>
              <a:gd name="connsiteY58" fmla="*/ 3683177 h 6554265"/>
              <a:gd name="connsiteX59" fmla="*/ 4290647 w 5057975"/>
              <a:gd name="connsiteY59" fmla="*/ 3734332 h 6554265"/>
              <a:gd name="connsiteX60" fmla="*/ 4770227 w 5057975"/>
              <a:gd name="connsiteY60" fmla="*/ 3785488 h 6554265"/>
              <a:gd name="connsiteX61" fmla="*/ 4987637 w 5057975"/>
              <a:gd name="connsiteY61" fmla="*/ 4009292 h 6554265"/>
              <a:gd name="connsiteX62" fmla="*/ 5057975 w 5057975"/>
              <a:gd name="connsiteY62" fmla="*/ 4495267 h 6554265"/>
              <a:gd name="connsiteX63" fmla="*/ 4827777 w 5057975"/>
              <a:gd name="connsiteY63" fmla="*/ 4738254 h 6554265"/>
              <a:gd name="connsiteX64" fmla="*/ 4373774 w 5057975"/>
              <a:gd name="connsiteY64" fmla="*/ 4808593 h 6554265"/>
              <a:gd name="connsiteX65" fmla="*/ 4143575 w 5057975"/>
              <a:gd name="connsiteY65" fmla="*/ 5134707 h 6554265"/>
              <a:gd name="connsiteX66" fmla="*/ 3919771 w 5057975"/>
              <a:gd name="connsiteY66" fmla="*/ 5320145 h 6554265"/>
              <a:gd name="connsiteX67" fmla="*/ 3612840 w 5057975"/>
              <a:gd name="connsiteY67" fmla="*/ 5441639 h 6554265"/>
              <a:gd name="connsiteX68" fmla="*/ 3593656 w 5057975"/>
              <a:gd name="connsiteY68" fmla="*/ 5812514 h 6554265"/>
              <a:gd name="connsiteX69" fmla="*/ 3325091 w 5057975"/>
              <a:gd name="connsiteY69" fmla="*/ 5985163 h 6554265"/>
              <a:gd name="connsiteX70" fmla="*/ 3312303 w 5057975"/>
              <a:gd name="connsiteY70" fmla="*/ 6247334 h 6554265"/>
              <a:gd name="connsiteX71" fmla="*/ 3325091 w 5057975"/>
              <a:gd name="connsiteY71" fmla="*/ 6432772 h 6554265"/>
              <a:gd name="connsiteX72" fmla="*/ 3120470 w 5057975"/>
              <a:gd name="connsiteY72" fmla="*/ 6554265 h 6554265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71384"/>
              <a:gd name="connsiteY0" fmla="*/ 6554275 h 6566747"/>
              <a:gd name="connsiteX1" fmla="*/ 2890272 w 5071384"/>
              <a:gd name="connsiteY1" fmla="*/ 6522303 h 6566747"/>
              <a:gd name="connsiteX2" fmla="*/ 2851905 w 5071384"/>
              <a:gd name="connsiteY2" fmla="*/ 6196189 h 6566747"/>
              <a:gd name="connsiteX3" fmla="*/ 2858300 w 5071384"/>
              <a:gd name="connsiteY3" fmla="*/ 5946807 h 6566747"/>
              <a:gd name="connsiteX4" fmla="*/ 2596129 w 5071384"/>
              <a:gd name="connsiteY4" fmla="*/ 5659058 h 6566747"/>
              <a:gd name="connsiteX5" fmla="*/ 2596129 w 5071384"/>
              <a:gd name="connsiteY5" fmla="*/ 5275394 h 6566747"/>
              <a:gd name="connsiteX6" fmla="*/ 2883877 w 5071384"/>
              <a:gd name="connsiteY6" fmla="*/ 4987646 h 6566747"/>
              <a:gd name="connsiteX7" fmla="*/ 3280331 w 5071384"/>
              <a:gd name="connsiteY7" fmla="*/ 5013224 h 6566747"/>
              <a:gd name="connsiteX8" fmla="*/ 3510529 w 5071384"/>
              <a:gd name="connsiteY8" fmla="*/ 5121928 h 6566747"/>
              <a:gd name="connsiteX9" fmla="*/ 3772700 w 5071384"/>
              <a:gd name="connsiteY9" fmla="*/ 4962068 h 6566747"/>
              <a:gd name="connsiteX10" fmla="*/ 4015687 w 5071384"/>
              <a:gd name="connsiteY10" fmla="*/ 4642348 h 6566747"/>
              <a:gd name="connsiteX11" fmla="*/ 3958138 w 5071384"/>
              <a:gd name="connsiteY11" fmla="*/ 4373783 h 6566747"/>
              <a:gd name="connsiteX12" fmla="*/ 3906982 w 5071384"/>
              <a:gd name="connsiteY12" fmla="*/ 4111612 h 6566747"/>
              <a:gd name="connsiteX13" fmla="*/ 3561684 w 5071384"/>
              <a:gd name="connsiteY13" fmla="*/ 3945358 h 6566747"/>
              <a:gd name="connsiteX14" fmla="*/ 3126865 w 5071384"/>
              <a:gd name="connsiteY14" fmla="*/ 3868625 h 6566747"/>
              <a:gd name="connsiteX15" fmla="*/ 2743200 w 5071384"/>
              <a:gd name="connsiteY15" fmla="*/ 3881414 h 6566747"/>
              <a:gd name="connsiteX16" fmla="*/ 2647284 w 5071384"/>
              <a:gd name="connsiteY16" fmla="*/ 4066851 h 6566747"/>
              <a:gd name="connsiteX17" fmla="*/ 2455452 w 5071384"/>
              <a:gd name="connsiteY17" fmla="*/ 4258684 h 6566747"/>
              <a:gd name="connsiteX18" fmla="*/ 2084577 w 5071384"/>
              <a:gd name="connsiteY18" fmla="*/ 4322628 h 6566747"/>
              <a:gd name="connsiteX19" fmla="*/ 1764856 w 5071384"/>
              <a:gd name="connsiteY19" fmla="*/ 4124401 h 6566747"/>
              <a:gd name="connsiteX20" fmla="*/ 1573024 w 5071384"/>
              <a:gd name="connsiteY20" fmla="*/ 3766314 h 6566747"/>
              <a:gd name="connsiteX21" fmla="*/ 1202149 w 5071384"/>
              <a:gd name="connsiteY21" fmla="*/ 3427411 h 6566747"/>
              <a:gd name="connsiteX22" fmla="*/ 927189 w 5071384"/>
              <a:gd name="connsiteY22" fmla="*/ 3158846 h 6566747"/>
              <a:gd name="connsiteX23" fmla="*/ 703385 w 5071384"/>
              <a:gd name="connsiteY23" fmla="*/ 2762393 h 6566747"/>
              <a:gd name="connsiteX24" fmla="*/ 569103 w 5071384"/>
              <a:gd name="connsiteY24" fmla="*/ 2276418 h 6566747"/>
              <a:gd name="connsiteX25" fmla="*/ 211016 w 5071384"/>
              <a:gd name="connsiteY25" fmla="*/ 2161319 h 6566747"/>
              <a:gd name="connsiteX26" fmla="*/ 0 w 5071384"/>
              <a:gd name="connsiteY26" fmla="*/ 1835204 h 6566747"/>
              <a:gd name="connsiteX27" fmla="*/ 0 w 5071384"/>
              <a:gd name="connsiteY27" fmla="*/ 1406779 h 6566747"/>
              <a:gd name="connsiteX28" fmla="*/ 294143 w 5071384"/>
              <a:gd name="connsiteY28" fmla="*/ 1138214 h 6566747"/>
              <a:gd name="connsiteX29" fmla="*/ 677807 w 5071384"/>
              <a:gd name="connsiteY29" fmla="*/ 1074270 h 6566747"/>
              <a:gd name="connsiteX30" fmla="*/ 920795 w 5071384"/>
              <a:gd name="connsiteY30" fmla="*/ 1170186 h 6566747"/>
              <a:gd name="connsiteX31" fmla="*/ 1138205 w 5071384"/>
              <a:gd name="connsiteY31" fmla="*/ 920804 h 6566747"/>
              <a:gd name="connsiteX32" fmla="*/ 1451531 w 5071384"/>
              <a:gd name="connsiteY32" fmla="*/ 697000 h 6566747"/>
              <a:gd name="connsiteX33" fmla="*/ 1816012 w 5071384"/>
              <a:gd name="connsiteY33" fmla="*/ 530745 h 6566747"/>
              <a:gd name="connsiteX34" fmla="*/ 2135732 w 5071384"/>
              <a:gd name="connsiteY34" fmla="*/ 415646 h 6566747"/>
              <a:gd name="connsiteX35" fmla="*/ 2417086 w 5071384"/>
              <a:gd name="connsiteY35" fmla="*/ 345307 h 6566747"/>
              <a:gd name="connsiteX36" fmla="*/ 2749595 w 5071384"/>
              <a:gd name="connsiteY36" fmla="*/ 10 h 6566747"/>
              <a:gd name="connsiteX37" fmla="*/ 3222781 w 5071384"/>
              <a:gd name="connsiteY37" fmla="*/ 6404 h 6566747"/>
              <a:gd name="connsiteX38" fmla="*/ 3529712 w 5071384"/>
              <a:gd name="connsiteY38" fmla="*/ 268575 h 6566747"/>
              <a:gd name="connsiteX39" fmla="*/ 3606445 w 5071384"/>
              <a:gd name="connsiteY39" fmla="*/ 601084 h 6566747"/>
              <a:gd name="connsiteX40" fmla="*/ 3472163 w 5071384"/>
              <a:gd name="connsiteY40" fmla="*/ 901621 h 6566747"/>
              <a:gd name="connsiteX41" fmla="*/ 3158837 w 5071384"/>
              <a:gd name="connsiteY41" fmla="*/ 1131819 h 6566747"/>
              <a:gd name="connsiteX42" fmla="*/ 2724017 w 5071384"/>
              <a:gd name="connsiteY42" fmla="*/ 1131819 h 6566747"/>
              <a:gd name="connsiteX43" fmla="*/ 2513002 w 5071384"/>
              <a:gd name="connsiteY43" fmla="*/ 895226 h 6566747"/>
              <a:gd name="connsiteX44" fmla="*/ 2218859 w 5071384"/>
              <a:gd name="connsiteY44" fmla="*/ 786521 h 6566747"/>
              <a:gd name="connsiteX45" fmla="*/ 1867167 w 5071384"/>
              <a:gd name="connsiteY45" fmla="*/ 946382 h 6566747"/>
              <a:gd name="connsiteX46" fmla="*/ 1534658 w 5071384"/>
              <a:gd name="connsiteY46" fmla="*/ 1182975 h 6566747"/>
              <a:gd name="connsiteX47" fmla="*/ 1163782 w 5071384"/>
              <a:gd name="connsiteY47" fmla="*/ 1451540 h 6566747"/>
              <a:gd name="connsiteX48" fmla="*/ 1221332 w 5071384"/>
              <a:gd name="connsiteY48" fmla="*/ 1758471 h 6566747"/>
              <a:gd name="connsiteX49" fmla="*/ 1150994 w 5071384"/>
              <a:gd name="connsiteY49" fmla="*/ 2052614 h 6566747"/>
              <a:gd name="connsiteX50" fmla="*/ 1029500 w 5071384"/>
              <a:gd name="connsiteY50" fmla="*/ 2231657 h 6566747"/>
              <a:gd name="connsiteX51" fmla="*/ 1221332 w 5071384"/>
              <a:gd name="connsiteY51" fmla="*/ 2666477 h 6566747"/>
              <a:gd name="connsiteX52" fmla="*/ 1541052 w 5071384"/>
              <a:gd name="connsiteY52" fmla="*/ 3050141 h 6566747"/>
              <a:gd name="connsiteX53" fmla="*/ 1803223 w 5071384"/>
              <a:gd name="connsiteY53" fmla="*/ 3241973 h 6566747"/>
              <a:gd name="connsiteX54" fmla="*/ 2206070 w 5071384"/>
              <a:gd name="connsiteY54" fmla="*/ 3216396 h 6566747"/>
              <a:gd name="connsiteX55" fmla="*/ 2621707 w 5071384"/>
              <a:gd name="connsiteY55" fmla="*/ 3350678 h 6566747"/>
              <a:gd name="connsiteX56" fmla="*/ 2941427 w 5071384"/>
              <a:gd name="connsiteY56" fmla="*/ 3465777 h 6566747"/>
              <a:gd name="connsiteX57" fmla="*/ 3497740 w 5071384"/>
              <a:gd name="connsiteY57" fmla="*/ 3548905 h 6566747"/>
              <a:gd name="connsiteX58" fmla="*/ 3945349 w 5071384"/>
              <a:gd name="connsiteY58" fmla="*/ 3683187 h 6566747"/>
              <a:gd name="connsiteX59" fmla="*/ 4290647 w 5071384"/>
              <a:gd name="connsiteY59" fmla="*/ 3734342 h 6566747"/>
              <a:gd name="connsiteX60" fmla="*/ 4770227 w 5071384"/>
              <a:gd name="connsiteY60" fmla="*/ 3785498 h 6566747"/>
              <a:gd name="connsiteX61" fmla="*/ 4987637 w 5071384"/>
              <a:gd name="connsiteY61" fmla="*/ 4009302 h 6566747"/>
              <a:gd name="connsiteX62" fmla="*/ 5057975 w 5071384"/>
              <a:gd name="connsiteY62" fmla="*/ 4495277 h 6566747"/>
              <a:gd name="connsiteX63" fmla="*/ 4827777 w 5071384"/>
              <a:gd name="connsiteY63" fmla="*/ 4738264 h 6566747"/>
              <a:gd name="connsiteX64" fmla="*/ 4373774 w 5071384"/>
              <a:gd name="connsiteY64" fmla="*/ 4808603 h 6566747"/>
              <a:gd name="connsiteX65" fmla="*/ 4143575 w 5071384"/>
              <a:gd name="connsiteY65" fmla="*/ 5134717 h 6566747"/>
              <a:gd name="connsiteX66" fmla="*/ 3919771 w 5071384"/>
              <a:gd name="connsiteY66" fmla="*/ 5320155 h 6566747"/>
              <a:gd name="connsiteX67" fmla="*/ 3612840 w 5071384"/>
              <a:gd name="connsiteY67" fmla="*/ 5441649 h 6566747"/>
              <a:gd name="connsiteX68" fmla="*/ 3593656 w 5071384"/>
              <a:gd name="connsiteY68" fmla="*/ 5812524 h 6566747"/>
              <a:gd name="connsiteX69" fmla="*/ 3325091 w 5071384"/>
              <a:gd name="connsiteY69" fmla="*/ 5985173 h 6566747"/>
              <a:gd name="connsiteX70" fmla="*/ 3312303 w 5071384"/>
              <a:gd name="connsiteY70" fmla="*/ 6247344 h 6566747"/>
              <a:gd name="connsiteX71" fmla="*/ 3325091 w 5071384"/>
              <a:gd name="connsiteY71" fmla="*/ 6432782 h 6566747"/>
              <a:gd name="connsiteX72" fmla="*/ 3120470 w 5071384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36035 w 5105507"/>
              <a:gd name="connsiteY0" fmla="*/ 6554275 h 6566747"/>
              <a:gd name="connsiteX1" fmla="*/ 2905837 w 5105507"/>
              <a:gd name="connsiteY1" fmla="*/ 6522303 h 6566747"/>
              <a:gd name="connsiteX2" fmla="*/ 2867470 w 5105507"/>
              <a:gd name="connsiteY2" fmla="*/ 6196189 h 6566747"/>
              <a:gd name="connsiteX3" fmla="*/ 2873865 w 5105507"/>
              <a:gd name="connsiteY3" fmla="*/ 5946807 h 6566747"/>
              <a:gd name="connsiteX4" fmla="*/ 2611694 w 5105507"/>
              <a:gd name="connsiteY4" fmla="*/ 5659058 h 6566747"/>
              <a:gd name="connsiteX5" fmla="*/ 2611694 w 5105507"/>
              <a:gd name="connsiteY5" fmla="*/ 5275394 h 6566747"/>
              <a:gd name="connsiteX6" fmla="*/ 2899442 w 5105507"/>
              <a:gd name="connsiteY6" fmla="*/ 4987646 h 6566747"/>
              <a:gd name="connsiteX7" fmla="*/ 3295896 w 5105507"/>
              <a:gd name="connsiteY7" fmla="*/ 5013224 h 6566747"/>
              <a:gd name="connsiteX8" fmla="*/ 3526094 w 5105507"/>
              <a:gd name="connsiteY8" fmla="*/ 5121928 h 6566747"/>
              <a:gd name="connsiteX9" fmla="*/ 3788265 w 5105507"/>
              <a:gd name="connsiteY9" fmla="*/ 4962068 h 6566747"/>
              <a:gd name="connsiteX10" fmla="*/ 4031252 w 5105507"/>
              <a:gd name="connsiteY10" fmla="*/ 4642348 h 6566747"/>
              <a:gd name="connsiteX11" fmla="*/ 3973703 w 5105507"/>
              <a:gd name="connsiteY11" fmla="*/ 4373783 h 6566747"/>
              <a:gd name="connsiteX12" fmla="*/ 3922547 w 5105507"/>
              <a:gd name="connsiteY12" fmla="*/ 4111612 h 6566747"/>
              <a:gd name="connsiteX13" fmla="*/ 3577249 w 5105507"/>
              <a:gd name="connsiteY13" fmla="*/ 3945358 h 6566747"/>
              <a:gd name="connsiteX14" fmla="*/ 3142430 w 5105507"/>
              <a:gd name="connsiteY14" fmla="*/ 3868625 h 6566747"/>
              <a:gd name="connsiteX15" fmla="*/ 2758765 w 5105507"/>
              <a:gd name="connsiteY15" fmla="*/ 3881414 h 6566747"/>
              <a:gd name="connsiteX16" fmla="*/ 2662849 w 5105507"/>
              <a:gd name="connsiteY16" fmla="*/ 4066851 h 6566747"/>
              <a:gd name="connsiteX17" fmla="*/ 2471017 w 5105507"/>
              <a:gd name="connsiteY17" fmla="*/ 4258684 h 6566747"/>
              <a:gd name="connsiteX18" fmla="*/ 2100142 w 5105507"/>
              <a:gd name="connsiteY18" fmla="*/ 4322628 h 6566747"/>
              <a:gd name="connsiteX19" fmla="*/ 1780421 w 5105507"/>
              <a:gd name="connsiteY19" fmla="*/ 4124401 h 6566747"/>
              <a:gd name="connsiteX20" fmla="*/ 1588589 w 5105507"/>
              <a:gd name="connsiteY20" fmla="*/ 3766314 h 6566747"/>
              <a:gd name="connsiteX21" fmla="*/ 1217714 w 5105507"/>
              <a:gd name="connsiteY21" fmla="*/ 3427411 h 6566747"/>
              <a:gd name="connsiteX22" fmla="*/ 942754 w 5105507"/>
              <a:gd name="connsiteY22" fmla="*/ 3158846 h 6566747"/>
              <a:gd name="connsiteX23" fmla="*/ 718950 w 5105507"/>
              <a:gd name="connsiteY23" fmla="*/ 2762393 h 6566747"/>
              <a:gd name="connsiteX24" fmla="*/ 584668 w 5105507"/>
              <a:gd name="connsiteY24" fmla="*/ 2276418 h 6566747"/>
              <a:gd name="connsiteX25" fmla="*/ 226581 w 5105507"/>
              <a:gd name="connsiteY25" fmla="*/ 2161319 h 6566747"/>
              <a:gd name="connsiteX26" fmla="*/ 15565 w 5105507"/>
              <a:gd name="connsiteY26" fmla="*/ 1835204 h 6566747"/>
              <a:gd name="connsiteX27" fmla="*/ 15565 w 5105507"/>
              <a:gd name="connsiteY27" fmla="*/ 1406779 h 6566747"/>
              <a:gd name="connsiteX28" fmla="*/ 309708 w 5105507"/>
              <a:gd name="connsiteY28" fmla="*/ 1138214 h 6566747"/>
              <a:gd name="connsiteX29" fmla="*/ 693372 w 5105507"/>
              <a:gd name="connsiteY29" fmla="*/ 1074270 h 6566747"/>
              <a:gd name="connsiteX30" fmla="*/ 936360 w 5105507"/>
              <a:gd name="connsiteY30" fmla="*/ 1170186 h 6566747"/>
              <a:gd name="connsiteX31" fmla="*/ 1153770 w 5105507"/>
              <a:gd name="connsiteY31" fmla="*/ 920804 h 6566747"/>
              <a:gd name="connsiteX32" fmla="*/ 1467096 w 5105507"/>
              <a:gd name="connsiteY32" fmla="*/ 697000 h 6566747"/>
              <a:gd name="connsiteX33" fmla="*/ 1831577 w 5105507"/>
              <a:gd name="connsiteY33" fmla="*/ 530745 h 6566747"/>
              <a:gd name="connsiteX34" fmla="*/ 2151297 w 5105507"/>
              <a:gd name="connsiteY34" fmla="*/ 415646 h 6566747"/>
              <a:gd name="connsiteX35" fmla="*/ 2432651 w 5105507"/>
              <a:gd name="connsiteY35" fmla="*/ 345307 h 6566747"/>
              <a:gd name="connsiteX36" fmla="*/ 2765160 w 5105507"/>
              <a:gd name="connsiteY36" fmla="*/ 10 h 6566747"/>
              <a:gd name="connsiteX37" fmla="*/ 3238346 w 5105507"/>
              <a:gd name="connsiteY37" fmla="*/ 6404 h 6566747"/>
              <a:gd name="connsiteX38" fmla="*/ 3545277 w 5105507"/>
              <a:gd name="connsiteY38" fmla="*/ 268575 h 6566747"/>
              <a:gd name="connsiteX39" fmla="*/ 3622010 w 5105507"/>
              <a:gd name="connsiteY39" fmla="*/ 601084 h 6566747"/>
              <a:gd name="connsiteX40" fmla="*/ 3487728 w 5105507"/>
              <a:gd name="connsiteY40" fmla="*/ 901621 h 6566747"/>
              <a:gd name="connsiteX41" fmla="*/ 3174402 w 5105507"/>
              <a:gd name="connsiteY41" fmla="*/ 1131819 h 6566747"/>
              <a:gd name="connsiteX42" fmla="*/ 2739582 w 5105507"/>
              <a:gd name="connsiteY42" fmla="*/ 1131819 h 6566747"/>
              <a:gd name="connsiteX43" fmla="*/ 2528567 w 5105507"/>
              <a:gd name="connsiteY43" fmla="*/ 895226 h 6566747"/>
              <a:gd name="connsiteX44" fmla="*/ 2234424 w 5105507"/>
              <a:gd name="connsiteY44" fmla="*/ 786521 h 6566747"/>
              <a:gd name="connsiteX45" fmla="*/ 1882732 w 5105507"/>
              <a:gd name="connsiteY45" fmla="*/ 946382 h 6566747"/>
              <a:gd name="connsiteX46" fmla="*/ 1550223 w 5105507"/>
              <a:gd name="connsiteY46" fmla="*/ 1182975 h 6566747"/>
              <a:gd name="connsiteX47" fmla="*/ 1179347 w 5105507"/>
              <a:gd name="connsiteY47" fmla="*/ 1451540 h 6566747"/>
              <a:gd name="connsiteX48" fmla="*/ 1236897 w 5105507"/>
              <a:gd name="connsiteY48" fmla="*/ 1758471 h 6566747"/>
              <a:gd name="connsiteX49" fmla="*/ 1166559 w 5105507"/>
              <a:gd name="connsiteY49" fmla="*/ 2052614 h 6566747"/>
              <a:gd name="connsiteX50" fmla="*/ 1045065 w 5105507"/>
              <a:gd name="connsiteY50" fmla="*/ 2231657 h 6566747"/>
              <a:gd name="connsiteX51" fmla="*/ 1236897 w 5105507"/>
              <a:gd name="connsiteY51" fmla="*/ 2666477 h 6566747"/>
              <a:gd name="connsiteX52" fmla="*/ 1556617 w 5105507"/>
              <a:gd name="connsiteY52" fmla="*/ 3050141 h 6566747"/>
              <a:gd name="connsiteX53" fmla="*/ 1818788 w 5105507"/>
              <a:gd name="connsiteY53" fmla="*/ 3241973 h 6566747"/>
              <a:gd name="connsiteX54" fmla="*/ 2221635 w 5105507"/>
              <a:gd name="connsiteY54" fmla="*/ 3216396 h 6566747"/>
              <a:gd name="connsiteX55" fmla="*/ 2637272 w 5105507"/>
              <a:gd name="connsiteY55" fmla="*/ 3350678 h 6566747"/>
              <a:gd name="connsiteX56" fmla="*/ 2956992 w 5105507"/>
              <a:gd name="connsiteY56" fmla="*/ 3465777 h 6566747"/>
              <a:gd name="connsiteX57" fmla="*/ 3513305 w 5105507"/>
              <a:gd name="connsiteY57" fmla="*/ 3548905 h 6566747"/>
              <a:gd name="connsiteX58" fmla="*/ 3960914 w 5105507"/>
              <a:gd name="connsiteY58" fmla="*/ 3683187 h 6566747"/>
              <a:gd name="connsiteX59" fmla="*/ 4306212 w 5105507"/>
              <a:gd name="connsiteY59" fmla="*/ 3734342 h 6566747"/>
              <a:gd name="connsiteX60" fmla="*/ 4785792 w 5105507"/>
              <a:gd name="connsiteY60" fmla="*/ 3785498 h 6566747"/>
              <a:gd name="connsiteX61" fmla="*/ 5003202 w 5105507"/>
              <a:gd name="connsiteY61" fmla="*/ 4009302 h 6566747"/>
              <a:gd name="connsiteX62" fmla="*/ 5073540 w 5105507"/>
              <a:gd name="connsiteY62" fmla="*/ 4495277 h 6566747"/>
              <a:gd name="connsiteX63" fmla="*/ 4843342 w 5105507"/>
              <a:gd name="connsiteY63" fmla="*/ 4738264 h 6566747"/>
              <a:gd name="connsiteX64" fmla="*/ 4389339 w 5105507"/>
              <a:gd name="connsiteY64" fmla="*/ 4808603 h 6566747"/>
              <a:gd name="connsiteX65" fmla="*/ 4159140 w 5105507"/>
              <a:gd name="connsiteY65" fmla="*/ 5134717 h 6566747"/>
              <a:gd name="connsiteX66" fmla="*/ 3935336 w 5105507"/>
              <a:gd name="connsiteY66" fmla="*/ 5320155 h 6566747"/>
              <a:gd name="connsiteX67" fmla="*/ 3628405 w 5105507"/>
              <a:gd name="connsiteY67" fmla="*/ 5441649 h 6566747"/>
              <a:gd name="connsiteX68" fmla="*/ 3609221 w 5105507"/>
              <a:gd name="connsiteY68" fmla="*/ 5812524 h 6566747"/>
              <a:gd name="connsiteX69" fmla="*/ 3340656 w 5105507"/>
              <a:gd name="connsiteY69" fmla="*/ 5985173 h 6566747"/>
              <a:gd name="connsiteX70" fmla="*/ 3327868 w 5105507"/>
              <a:gd name="connsiteY70" fmla="*/ 6247344 h 6566747"/>
              <a:gd name="connsiteX71" fmla="*/ 3340656 w 5105507"/>
              <a:gd name="connsiteY71" fmla="*/ 6432782 h 6566747"/>
              <a:gd name="connsiteX72" fmla="*/ 3136035 w 5105507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06791"/>
              <a:gd name="connsiteY0" fmla="*/ 6554275 h 6564150"/>
              <a:gd name="connsiteX1" fmla="*/ 2912609 w 5106791"/>
              <a:gd name="connsiteY1" fmla="*/ 6522303 h 6564150"/>
              <a:gd name="connsiteX2" fmla="*/ 2874242 w 5106791"/>
              <a:gd name="connsiteY2" fmla="*/ 6196189 h 6564150"/>
              <a:gd name="connsiteX3" fmla="*/ 2880637 w 5106791"/>
              <a:gd name="connsiteY3" fmla="*/ 5946807 h 6564150"/>
              <a:gd name="connsiteX4" fmla="*/ 2618466 w 5106791"/>
              <a:gd name="connsiteY4" fmla="*/ 5659058 h 6564150"/>
              <a:gd name="connsiteX5" fmla="*/ 2618466 w 5106791"/>
              <a:gd name="connsiteY5" fmla="*/ 5275394 h 6564150"/>
              <a:gd name="connsiteX6" fmla="*/ 2906214 w 5106791"/>
              <a:gd name="connsiteY6" fmla="*/ 4987646 h 6564150"/>
              <a:gd name="connsiteX7" fmla="*/ 3302668 w 5106791"/>
              <a:gd name="connsiteY7" fmla="*/ 5013224 h 6564150"/>
              <a:gd name="connsiteX8" fmla="*/ 3532866 w 5106791"/>
              <a:gd name="connsiteY8" fmla="*/ 5121928 h 6564150"/>
              <a:gd name="connsiteX9" fmla="*/ 3795037 w 5106791"/>
              <a:gd name="connsiteY9" fmla="*/ 4962068 h 6564150"/>
              <a:gd name="connsiteX10" fmla="*/ 4038024 w 5106791"/>
              <a:gd name="connsiteY10" fmla="*/ 4642348 h 6564150"/>
              <a:gd name="connsiteX11" fmla="*/ 3980475 w 5106791"/>
              <a:gd name="connsiteY11" fmla="*/ 4373783 h 6564150"/>
              <a:gd name="connsiteX12" fmla="*/ 3929319 w 5106791"/>
              <a:gd name="connsiteY12" fmla="*/ 4111612 h 6564150"/>
              <a:gd name="connsiteX13" fmla="*/ 3584021 w 5106791"/>
              <a:gd name="connsiteY13" fmla="*/ 3945358 h 6564150"/>
              <a:gd name="connsiteX14" fmla="*/ 3168385 w 5106791"/>
              <a:gd name="connsiteY14" fmla="*/ 3868625 h 6564150"/>
              <a:gd name="connsiteX15" fmla="*/ 2842270 w 5106791"/>
              <a:gd name="connsiteY15" fmla="*/ 3881414 h 6564150"/>
              <a:gd name="connsiteX16" fmla="*/ 2669621 w 5106791"/>
              <a:gd name="connsiteY16" fmla="*/ 4066851 h 6564150"/>
              <a:gd name="connsiteX17" fmla="*/ 2477789 w 5106791"/>
              <a:gd name="connsiteY17" fmla="*/ 4258684 h 6564150"/>
              <a:gd name="connsiteX18" fmla="*/ 2106914 w 5106791"/>
              <a:gd name="connsiteY18" fmla="*/ 4322628 h 6564150"/>
              <a:gd name="connsiteX19" fmla="*/ 1787193 w 5106791"/>
              <a:gd name="connsiteY19" fmla="*/ 4124401 h 6564150"/>
              <a:gd name="connsiteX20" fmla="*/ 1595361 w 5106791"/>
              <a:gd name="connsiteY20" fmla="*/ 3766314 h 6564150"/>
              <a:gd name="connsiteX21" fmla="*/ 1224486 w 5106791"/>
              <a:gd name="connsiteY21" fmla="*/ 3427411 h 6564150"/>
              <a:gd name="connsiteX22" fmla="*/ 949526 w 5106791"/>
              <a:gd name="connsiteY22" fmla="*/ 3158846 h 6564150"/>
              <a:gd name="connsiteX23" fmla="*/ 725722 w 5106791"/>
              <a:gd name="connsiteY23" fmla="*/ 2762393 h 6564150"/>
              <a:gd name="connsiteX24" fmla="*/ 591440 w 5106791"/>
              <a:gd name="connsiteY24" fmla="*/ 2276418 h 6564150"/>
              <a:gd name="connsiteX25" fmla="*/ 233353 w 5106791"/>
              <a:gd name="connsiteY25" fmla="*/ 2161319 h 6564150"/>
              <a:gd name="connsiteX26" fmla="*/ 22337 w 5106791"/>
              <a:gd name="connsiteY26" fmla="*/ 1835204 h 6564150"/>
              <a:gd name="connsiteX27" fmla="*/ 22337 w 5106791"/>
              <a:gd name="connsiteY27" fmla="*/ 1406779 h 6564150"/>
              <a:gd name="connsiteX28" fmla="*/ 316480 w 5106791"/>
              <a:gd name="connsiteY28" fmla="*/ 1138214 h 6564150"/>
              <a:gd name="connsiteX29" fmla="*/ 700144 w 5106791"/>
              <a:gd name="connsiteY29" fmla="*/ 1074270 h 6564150"/>
              <a:gd name="connsiteX30" fmla="*/ 943132 w 5106791"/>
              <a:gd name="connsiteY30" fmla="*/ 1170186 h 6564150"/>
              <a:gd name="connsiteX31" fmla="*/ 1160542 w 5106791"/>
              <a:gd name="connsiteY31" fmla="*/ 920804 h 6564150"/>
              <a:gd name="connsiteX32" fmla="*/ 1473868 w 5106791"/>
              <a:gd name="connsiteY32" fmla="*/ 697000 h 6564150"/>
              <a:gd name="connsiteX33" fmla="*/ 1838349 w 5106791"/>
              <a:gd name="connsiteY33" fmla="*/ 530745 h 6564150"/>
              <a:gd name="connsiteX34" fmla="*/ 2158069 w 5106791"/>
              <a:gd name="connsiteY34" fmla="*/ 415646 h 6564150"/>
              <a:gd name="connsiteX35" fmla="*/ 2439423 w 5106791"/>
              <a:gd name="connsiteY35" fmla="*/ 345307 h 6564150"/>
              <a:gd name="connsiteX36" fmla="*/ 2771932 w 5106791"/>
              <a:gd name="connsiteY36" fmla="*/ 10 h 6564150"/>
              <a:gd name="connsiteX37" fmla="*/ 3245118 w 5106791"/>
              <a:gd name="connsiteY37" fmla="*/ 6404 h 6564150"/>
              <a:gd name="connsiteX38" fmla="*/ 3552049 w 5106791"/>
              <a:gd name="connsiteY38" fmla="*/ 268575 h 6564150"/>
              <a:gd name="connsiteX39" fmla="*/ 3628782 w 5106791"/>
              <a:gd name="connsiteY39" fmla="*/ 601084 h 6564150"/>
              <a:gd name="connsiteX40" fmla="*/ 3494500 w 5106791"/>
              <a:gd name="connsiteY40" fmla="*/ 901621 h 6564150"/>
              <a:gd name="connsiteX41" fmla="*/ 3181174 w 5106791"/>
              <a:gd name="connsiteY41" fmla="*/ 1131819 h 6564150"/>
              <a:gd name="connsiteX42" fmla="*/ 2746354 w 5106791"/>
              <a:gd name="connsiteY42" fmla="*/ 1131819 h 6564150"/>
              <a:gd name="connsiteX43" fmla="*/ 2535339 w 5106791"/>
              <a:gd name="connsiteY43" fmla="*/ 895226 h 6564150"/>
              <a:gd name="connsiteX44" fmla="*/ 2241196 w 5106791"/>
              <a:gd name="connsiteY44" fmla="*/ 786521 h 6564150"/>
              <a:gd name="connsiteX45" fmla="*/ 1889504 w 5106791"/>
              <a:gd name="connsiteY45" fmla="*/ 946382 h 6564150"/>
              <a:gd name="connsiteX46" fmla="*/ 1556995 w 5106791"/>
              <a:gd name="connsiteY46" fmla="*/ 1182975 h 6564150"/>
              <a:gd name="connsiteX47" fmla="*/ 1186119 w 5106791"/>
              <a:gd name="connsiteY47" fmla="*/ 1451540 h 6564150"/>
              <a:gd name="connsiteX48" fmla="*/ 1243669 w 5106791"/>
              <a:gd name="connsiteY48" fmla="*/ 1758471 h 6564150"/>
              <a:gd name="connsiteX49" fmla="*/ 1173331 w 5106791"/>
              <a:gd name="connsiteY49" fmla="*/ 2052614 h 6564150"/>
              <a:gd name="connsiteX50" fmla="*/ 1051837 w 5106791"/>
              <a:gd name="connsiteY50" fmla="*/ 2231657 h 6564150"/>
              <a:gd name="connsiteX51" fmla="*/ 1243669 w 5106791"/>
              <a:gd name="connsiteY51" fmla="*/ 2666477 h 6564150"/>
              <a:gd name="connsiteX52" fmla="*/ 1563389 w 5106791"/>
              <a:gd name="connsiteY52" fmla="*/ 3050141 h 6564150"/>
              <a:gd name="connsiteX53" fmla="*/ 1825560 w 5106791"/>
              <a:gd name="connsiteY53" fmla="*/ 3241973 h 6564150"/>
              <a:gd name="connsiteX54" fmla="*/ 2228407 w 5106791"/>
              <a:gd name="connsiteY54" fmla="*/ 3216396 h 6564150"/>
              <a:gd name="connsiteX55" fmla="*/ 2644044 w 5106791"/>
              <a:gd name="connsiteY55" fmla="*/ 3350678 h 6564150"/>
              <a:gd name="connsiteX56" fmla="*/ 2963764 w 5106791"/>
              <a:gd name="connsiteY56" fmla="*/ 3465777 h 6564150"/>
              <a:gd name="connsiteX57" fmla="*/ 3520077 w 5106791"/>
              <a:gd name="connsiteY57" fmla="*/ 3548905 h 6564150"/>
              <a:gd name="connsiteX58" fmla="*/ 3967686 w 5106791"/>
              <a:gd name="connsiteY58" fmla="*/ 3683187 h 6564150"/>
              <a:gd name="connsiteX59" fmla="*/ 4312984 w 5106791"/>
              <a:gd name="connsiteY59" fmla="*/ 3734342 h 6564150"/>
              <a:gd name="connsiteX60" fmla="*/ 4792564 w 5106791"/>
              <a:gd name="connsiteY60" fmla="*/ 3785498 h 6564150"/>
              <a:gd name="connsiteX61" fmla="*/ 5009974 w 5106791"/>
              <a:gd name="connsiteY61" fmla="*/ 4009302 h 6564150"/>
              <a:gd name="connsiteX62" fmla="*/ 5080312 w 5106791"/>
              <a:gd name="connsiteY62" fmla="*/ 4495277 h 6564150"/>
              <a:gd name="connsiteX63" fmla="*/ 4850114 w 5106791"/>
              <a:gd name="connsiteY63" fmla="*/ 4738264 h 6564150"/>
              <a:gd name="connsiteX64" fmla="*/ 4396111 w 5106791"/>
              <a:gd name="connsiteY64" fmla="*/ 4808603 h 6564150"/>
              <a:gd name="connsiteX65" fmla="*/ 4165912 w 5106791"/>
              <a:gd name="connsiteY65" fmla="*/ 5096351 h 6564150"/>
              <a:gd name="connsiteX66" fmla="*/ 3942108 w 5106791"/>
              <a:gd name="connsiteY66" fmla="*/ 5269000 h 6564150"/>
              <a:gd name="connsiteX67" fmla="*/ 3635177 w 5106791"/>
              <a:gd name="connsiteY67" fmla="*/ 5441649 h 6564150"/>
              <a:gd name="connsiteX68" fmla="*/ 3615993 w 5106791"/>
              <a:gd name="connsiteY68" fmla="*/ 5812524 h 6564150"/>
              <a:gd name="connsiteX69" fmla="*/ 3347428 w 5106791"/>
              <a:gd name="connsiteY69" fmla="*/ 5985173 h 6564150"/>
              <a:gd name="connsiteX70" fmla="*/ 3334640 w 5106791"/>
              <a:gd name="connsiteY70" fmla="*/ 6247344 h 6564150"/>
              <a:gd name="connsiteX71" fmla="*/ 3347428 w 5106791"/>
              <a:gd name="connsiteY71" fmla="*/ 6432782 h 6564150"/>
              <a:gd name="connsiteX72" fmla="*/ 3142807 w 5106791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24486 w 5112337"/>
              <a:gd name="connsiteY48" fmla="*/ 1668949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78131 h 6588006"/>
              <a:gd name="connsiteX1" fmla="*/ 2912609 w 5112337"/>
              <a:gd name="connsiteY1" fmla="*/ 6546159 h 6588006"/>
              <a:gd name="connsiteX2" fmla="*/ 2874242 w 5112337"/>
              <a:gd name="connsiteY2" fmla="*/ 6220045 h 6588006"/>
              <a:gd name="connsiteX3" fmla="*/ 2880637 w 5112337"/>
              <a:gd name="connsiteY3" fmla="*/ 5970663 h 6588006"/>
              <a:gd name="connsiteX4" fmla="*/ 2618466 w 5112337"/>
              <a:gd name="connsiteY4" fmla="*/ 5682914 h 6588006"/>
              <a:gd name="connsiteX5" fmla="*/ 2618466 w 5112337"/>
              <a:gd name="connsiteY5" fmla="*/ 5299250 h 6588006"/>
              <a:gd name="connsiteX6" fmla="*/ 2906214 w 5112337"/>
              <a:gd name="connsiteY6" fmla="*/ 5011502 h 6588006"/>
              <a:gd name="connsiteX7" fmla="*/ 3302668 w 5112337"/>
              <a:gd name="connsiteY7" fmla="*/ 5037080 h 6588006"/>
              <a:gd name="connsiteX8" fmla="*/ 3532866 w 5112337"/>
              <a:gd name="connsiteY8" fmla="*/ 5145784 h 6588006"/>
              <a:gd name="connsiteX9" fmla="*/ 3795037 w 5112337"/>
              <a:gd name="connsiteY9" fmla="*/ 4985924 h 6588006"/>
              <a:gd name="connsiteX10" fmla="*/ 4038024 w 5112337"/>
              <a:gd name="connsiteY10" fmla="*/ 4666204 h 6588006"/>
              <a:gd name="connsiteX11" fmla="*/ 3980475 w 5112337"/>
              <a:gd name="connsiteY11" fmla="*/ 4397639 h 6588006"/>
              <a:gd name="connsiteX12" fmla="*/ 3929319 w 5112337"/>
              <a:gd name="connsiteY12" fmla="*/ 4135468 h 6588006"/>
              <a:gd name="connsiteX13" fmla="*/ 3584021 w 5112337"/>
              <a:gd name="connsiteY13" fmla="*/ 3969214 h 6588006"/>
              <a:gd name="connsiteX14" fmla="*/ 3168385 w 5112337"/>
              <a:gd name="connsiteY14" fmla="*/ 3892481 h 6588006"/>
              <a:gd name="connsiteX15" fmla="*/ 2842270 w 5112337"/>
              <a:gd name="connsiteY15" fmla="*/ 3905270 h 6588006"/>
              <a:gd name="connsiteX16" fmla="*/ 2669621 w 5112337"/>
              <a:gd name="connsiteY16" fmla="*/ 4090707 h 6588006"/>
              <a:gd name="connsiteX17" fmla="*/ 2477789 w 5112337"/>
              <a:gd name="connsiteY17" fmla="*/ 4282540 h 6588006"/>
              <a:gd name="connsiteX18" fmla="*/ 2106914 w 5112337"/>
              <a:gd name="connsiteY18" fmla="*/ 4346484 h 6588006"/>
              <a:gd name="connsiteX19" fmla="*/ 1787193 w 5112337"/>
              <a:gd name="connsiteY19" fmla="*/ 4148257 h 6588006"/>
              <a:gd name="connsiteX20" fmla="*/ 1595361 w 5112337"/>
              <a:gd name="connsiteY20" fmla="*/ 3790170 h 6588006"/>
              <a:gd name="connsiteX21" fmla="*/ 1224486 w 5112337"/>
              <a:gd name="connsiteY21" fmla="*/ 3451267 h 6588006"/>
              <a:gd name="connsiteX22" fmla="*/ 949526 w 5112337"/>
              <a:gd name="connsiteY22" fmla="*/ 3182702 h 6588006"/>
              <a:gd name="connsiteX23" fmla="*/ 725722 w 5112337"/>
              <a:gd name="connsiteY23" fmla="*/ 2786249 h 6588006"/>
              <a:gd name="connsiteX24" fmla="*/ 591440 w 5112337"/>
              <a:gd name="connsiteY24" fmla="*/ 2300274 h 6588006"/>
              <a:gd name="connsiteX25" fmla="*/ 233353 w 5112337"/>
              <a:gd name="connsiteY25" fmla="*/ 2185175 h 6588006"/>
              <a:gd name="connsiteX26" fmla="*/ 22337 w 5112337"/>
              <a:gd name="connsiteY26" fmla="*/ 1859060 h 6588006"/>
              <a:gd name="connsiteX27" fmla="*/ 22337 w 5112337"/>
              <a:gd name="connsiteY27" fmla="*/ 1430635 h 6588006"/>
              <a:gd name="connsiteX28" fmla="*/ 316480 w 5112337"/>
              <a:gd name="connsiteY28" fmla="*/ 1162070 h 6588006"/>
              <a:gd name="connsiteX29" fmla="*/ 700144 w 5112337"/>
              <a:gd name="connsiteY29" fmla="*/ 1098126 h 6588006"/>
              <a:gd name="connsiteX30" fmla="*/ 943132 w 5112337"/>
              <a:gd name="connsiteY30" fmla="*/ 1194042 h 6588006"/>
              <a:gd name="connsiteX31" fmla="*/ 1160542 w 5112337"/>
              <a:gd name="connsiteY31" fmla="*/ 944660 h 6588006"/>
              <a:gd name="connsiteX32" fmla="*/ 1473868 w 5112337"/>
              <a:gd name="connsiteY32" fmla="*/ 720856 h 6588006"/>
              <a:gd name="connsiteX33" fmla="*/ 1838349 w 5112337"/>
              <a:gd name="connsiteY33" fmla="*/ 554601 h 6588006"/>
              <a:gd name="connsiteX34" fmla="*/ 2158069 w 5112337"/>
              <a:gd name="connsiteY34" fmla="*/ 439502 h 6588006"/>
              <a:gd name="connsiteX35" fmla="*/ 2439423 w 5112337"/>
              <a:gd name="connsiteY35" fmla="*/ 369163 h 6588006"/>
              <a:gd name="connsiteX36" fmla="*/ 2771932 w 5112337"/>
              <a:gd name="connsiteY36" fmla="*/ 23866 h 6588006"/>
              <a:gd name="connsiteX37" fmla="*/ 3245118 w 5112337"/>
              <a:gd name="connsiteY37" fmla="*/ 30260 h 6588006"/>
              <a:gd name="connsiteX38" fmla="*/ 3552049 w 5112337"/>
              <a:gd name="connsiteY38" fmla="*/ 292431 h 6588006"/>
              <a:gd name="connsiteX39" fmla="*/ 3628782 w 5112337"/>
              <a:gd name="connsiteY39" fmla="*/ 624940 h 6588006"/>
              <a:gd name="connsiteX40" fmla="*/ 3494500 w 5112337"/>
              <a:gd name="connsiteY40" fmla="*/ 925477 h 6588006"/>
              <a:gd name="connsiteX41" fmla="*/ 3181174 w 5112337"/>
              <a:gd name="connsiteY41" fmla="*/ 1155675 h 6588006"/>
              <a:gd name="connsiteX42" fmla="*/ 2746354 w 5112337"/>
              <a:gd name="connsiteY42" fmla="*/ 1155675 h 6588006"/>
              <a:gd name="connsiteX43" fmla="*/ 2535339 w 5112337"/>
              <a:gd name="connsiteY43" fmla="*/ 919082 h 6588006"/>
              <a:gd name="connsiteX44" fmla="*/ 2241196 w 5112337"/>
              <a:gd name="connsiteY44" fmla="*/ 810377 h 6588006"/>
              <a:gd name="connsiteX45" fmla="*/ 1889504 w 5112337"/>
              <a:gd name="connsiteY45" fmla="*/ 970238 h 6588006"/>
              <a:gd name="connsiteX46" fmla="*/ 1556995 w 5112337"/>
              <a:gd name="connsiteY46" fmla="*/ 1206831 h 6588006"/>
              <a:gd name="connsiteX47" fmla="*/ 1186119 w 5112337"/>
              <a:gd name="connsiteY47" fmla="*/ 1475396 h 6588006"/>
              <a:gd name="connsiteX48" fmla="*/ 1224486 w 5112337"/>
              <a:gd name="connsiteY48" fmla="*/ 1692805 h 6588006"/>
              <a:gd name="connsiteX49" fmla="*/ 1205303 w 5112337"/>
              <a:gd name="connsiteY49" fmla="*/ 1954976 h 6588006"/>
              <a:gd name="connsiteX50" fmla="*/ 1051837 w 5112337"/>
              <a:gd name="connsiteY50" fmla="*/ 2255513 h 6588006"/>
              <a:gd name="connsiteX51" fmla="*/ 1243669 w 5112337"/>
              <a:gd name="connsiteY51" fmla="*/ 2690333 h 6588006"/>
              <a:gd name="connsiteX52" fmla="*/ 1486656 w 5112337"/>
              <a:gd name="connsiteY52" fmla="*/ 3010053 h 6588006"/>
              <a:gd name="connsiteX53" fmla="*/ 1825560 w 5112337"/>
              <a:gd name="connsiteY53" fmla="*/ 3265829 h 6588006"/>
              <a:gd name="connsiteX54" fmla="*/ 2228407 w 5112337"/>
              <a:gd name="connsiteY54" fmla="*/ 3240252 h 6588006"/>
              <a:gd name="connsiteX55" fmla="*/ 2644044 w 5112337"/>
              <a:gd name="connsiteY55" fmla="*/ 3374534 h 6588006"/>
              <a:gd name="connsiteX56" fmla="*/ 2963764 w 5112337"/>
              <a:gd name="connsiteY56" fmla="*/ 3489633 h 6588006"/>
              <a:gd name="connsiteX57" fmla="*/ 3520077 w 5112337"/>
              <a:gd name="connsiteY57" fmla="*/ 3572761 h 6588006"/>
              <a:gd name="connsiteX58" fmla="*/ 3967686 w 5112337"/>
              <a:gd name="connsiteY58" fmla="*/ 3707043 h 6588006"/>
              <a:gd name="connsiteX59" fmla="*/ 4312984 w 5112337"/>
              <a:gd name="connsiteY59" fmla="*/ 3758198 h 6588006"/>
              <a:gd name="connsiteX60" fmla="*/ 4792564 w 5112337"/>
              <a:gd name="connsiteY60" fmla="*/ 3809354 h 6588006"/>
              <a:gd name="connsiteX61" fmla="*/ 5009974 w 5112337"/>
              <a:gd name="connsiteY61" fmla="*/ 4033158 h 6588006"/>
              <a:gd name="connsiteX62" fmla="*/ 5080312 w 5112337"/>
              <a:gd name="connsiteY62" fmla="*/ 4519133 h 6588006"/>
              <a:gd name="connsiteX63" fmla="*/ 4850114 w 5112337"/>
              <a:gd name="connsiteY63" fmla="*/ 4762120 h 6588006"/>
              <a:gd name="connsiteX64" fmla="*/ 4396111 w 5112337"/>
              <a:gd name="connsiteY64" fmla="*/ 4832459 h 6588006"/>
              <a:gd name="connsiteX65" fmla="*/ 4165912 w 5112337"/>
              <a:gd name="connsiteY65" fmla="*/ 5120207 h 6588006"/>
              <a:gd name="connsiteX66" fmla="*/ 3942108 w 5112337"/>
              <a:gd name="connsiteY66" fmla="*/ 5292856 h 6588006"/>
              <a:gd name="connsiteX67" fmla="*/ 3635177 w 5112337"/>
              <a:gd name="connsiteY67" fmla="*/ 5465505 h 6588006"/>
              <a:gd name="connsiteX68" fmla="*/ 3615993 w 5112337"/>
              <a:gd name="connsiteY68" fmla="*/ 5836380 h 6588006"/>
              <a:gd name="connsiteX69" fmla="*/ 3347428 w 5112337"/>
              <a:gd name="connsiteY69" fmla="*/ 6009029 h 6588006"/>
              <a:gd name="connsiteX70" fmla="*/ 3334640 w 5112337"/>
              <a:gd name="connsiteY70" fmla="*/ 6271200 h 6588006"/>
              <a:gd name="connsiteX71" fmla="*/ 3347428 w 5112337"/>
              <a:gd name="connsiteY71" fmla="*/ 6456638 h 6588006"/>
              <a:gd name="connsiteX72" fmla="*/ 3142807 w 5112337"/>
              <a:gd name="connsiteY72" fmla="*/ 6578131 h 6588006"/>
              <a:gd name="connsiteX0" fmla="*/ 3142807 w 5112337"/>
              <a:gd name="connsiteY0" fmla="*/ 6559727 h 6569602"/>
              <a:gd name="connsiteX1" fmla="*/ 2912609 w 5112337"/>
              <a:gd name="connsiteY1" fmla="*/ 6527755 h 6569602"/>
              <a:gd name="connsiteX2" fmla="*/ 2874242 w 5112337"/>
              <a:gd name="connsiteY2" fmla="*/ 6201641 h 6569602"/>
              <a:gd name="connsiteX3" fmla="*/ 2880637 w 5112337"/>
              <a:gd name="connsiteY3" fmla="*/ 5952259 h 6569602"/>
              <a:gd name="connsiteX4" fmla="*/ 2618466 w 5112337"/>
              <a:gd name="connsiteY4" fmla="*/ 5664510 h 6569602"/>
              <a:gd name="connsiteX5" fmla="*/ 2618466 w 5112337"/>
              <a:gd name="connsiteY5" fmla="*/ 5280846 h 6569602"/>
              <a:gd name="connsiteX6" fmla="*/ 2906214 w 5112337"/>
              <a:gd name="connsiteY6" fmla="*/ 4993098 h 6569602"/>
              <a:gd name="connsiteX7" fmla="*/ 3302668 w 5112337"/>
              <a:gd name="connsiteY7" fmla="*/ 5018676 h 6569602"/>
              <a:gd name="connsiteX8" fmla="*/ 3532866 w 5112337"/>
              <a:gd name="connsiteY8" fmla="*/ 5127380 h 6569602"/>
              <a:gd name="connsiteX9" fmla="*/ 3795037 w 5112337"/>
              <a:gd name="connsiteY9" fmla="*/ 4967520 h 6569602"/>
              <a:gd name="connsiteX10" fmla="*/ 4038024 w 5112337"/>
              <a:gd name="connsiteY10" fmla="*/ 4647800 h 6569602"/>
              <a:gd name="connsiteX11" fmla="*/ 3980475 w 5112337"/>
              <a:gd name="connsiteY11" fmla="*/ 4379235 h 6569602"/>
              <a:gd name="connsiteX12" fmla="*/ 3929319 w 5112337"/>
              <a:gd name="connsiteY12" fmla="*/ 4117064 h 6569602"/>
              <a:gd name="connsiteX13" fmla="*/ 3584021 w 5112337"/>
              <a:gd name="connsiteY13" fmla="*/ 3950810 h 6569602"/>
              <a:gd name="connsiteX14" fmla="*/ 3168385 w 5112337"/>
              <a:gd name="connsiteY14" fmla="*/ 3874077 h 6569602"/>
              <a:gd name="connsiteX15" fmla="*/ 2842270 w 5112337"/>
              <a:gd name="connsiteY15" fmla="*/ 3886866 h 6569602"/>
              <a:gd name="connsiteX16" fmla="*/ 2669621 w 5112337"/>
              <a:gd name="connsiteY16" fmla="*/ 4072303 h 6569602"/>
              <a:gd name="connsiteX17" fmla="*/ 2477789 w 5112337"/>
              <a:gd name="connsiteY17" fmla="*/ 4264136 h 6569602"/>
              <a:gd name="connsiteX18" fmla="*/ 2106914 w 5112337"/>
              <a:gd name="connsiteY18" fmla="*/ 4328080 h 6569602"/>
              <a:gd name="connsiteX19" fmla="*/ 1787193 w 5112337"/>
              <a:gd name="connsiteY19" fmla="*/ 4129853 h 6569602"/>
              <a:gd name="connsiteX20" fmla="*/ 1595361 w 5112337"/>
              <a:gd name="connsiteY20" fmla="*/ 3771766 h 6569602"/>
              <a:gd name="connsiteX21" fmla="*/ 1224486 w 5112337"/>
              <a:gd name="connsiteY21" fmla="*/ 3432863 h 6569602"/>
              <a:gd name="connsiteX22" fmla="*/ 949526 w 5112337"/>
              <a:gd name="connsiteY22" fmla="*/ 3164298 h 6569602"/>
              <a:gd name="connsiteX23" fmla="*/ 725722 w 5112337"/>
              <a:gd name="connsiteY23" fmla="*/ 2767845 h 6569602"/>
              <a:gd name="connsiteX24" fmla="*/ 591440 w 5112337"/>
              <a:gd name="connsiteY24" fmla="*/ 2281870 h 6569602"/>
              <a:gd name="connsiteX25" fmla="*/ 233353 w 5112337"/>
              <a:gd name="connsiteY25" fmla="*/ 2166771 h 6569602"/>
              <a:gd name="connsiteX26" fmla="*/ 22337 w 5112337"/>
              <a:gd name="connsiteY26" fmla="*/ 1840656 h 6569602"/>
              <a:gd name="connsiteX27" fmla="*/ 22337 w 5112337"/>
              <a:gd name="connsiteY27" fmla="*/ 1412231 h 6569602"/>
              <a:gd name="connsiteX28" fmla="*/ 316480 w 5112337"/>
              <a:gd name="connsiteY28" fmla="*/ 1143666 h 6569602"/>
              <a:gd name="connsiteX29" fmla="*/ 700144 w 5112337"/>
              <a:gd name="connsiteY29" fmla="*/ 1079722 h 6569602"/>
              <a:gd name="connsiteX30" fmla="*/ 943132 w 5112337"/>
              <a:gd name="connsiteY30" fmla="*/ 1175638 h 6569602"/>
              <a:gd name="connsiteX31" fmla="*/ 1160542 w 5112337"/>
              <a:gd name="connsiteY31" fmla="*/ 926256 h 6569602"/>
              <a:gd name="connsiteX32" fmla="*/ 1473868 w 5112337"/>
              <a:gd name="connsiteY32" fmla="*/ 702452 h 6569602"/>
              <a:gd name="connsiteX33" fmla="*/ 1838349 w 5112337"/>
              <a:gd name="connsiteY33" fmla="*/ 536197 h 6569602"/>
              <a:gd name="connsiteX34" fmla="*/ 2158069 w 5112337"/>
              <a:gd name="connsiteY34" fmla="*/ 421098 h 6569602"/>
              <a:gd name="connsiteX35" fmla="*/ 2439423 w 5112337"/>
              <a:gd name="connsiteY35" fmla="*/ 350759 h 6569602"/>
              <a:gd name="connsiteX36" fmla="*/ 2727171 w 5112337"/>
              <a:gd name="connsiteY36" fmla="*/ 75801 h 6569602"/>
              <a:gd name="connsiteX37" fmla="*/ 3245118 w 5112337"/>
              <a:gd name="connsiteY37" fmla="*/ 11856 h 6569602"/>
              <a:gd name="connsiteX38" fmla="*/ 3552049 w 5112337"/>
              <a:gd name="connsiteY38" fmla="*/ 274027 h 6569602"/>
              <a:gd name="connsiteX39" fmla="*/ 3628782 w 5112337"/>
              <a:gd name="connsiteY39" fmla="*/ 606536 h 6569602"/>
              <a:gd name="connsiteX40" fmla="*/ 3494500 w 5112337"/>
              <a:gd name="connsiteY40" fmla="*/ 907073 h 6569602"/>
              <a:gd name="connsiteX41" fmla="*/ 3181174 w 5112337"/>
              <a:gd name="connsiteY41" fmla="*/ 1137271 h 6569602"/>
              <a:gd name="connsiteX42" fmla="*/ 2746354 w 5112337"/>
              <a:gd name="connsiteY42" fmla="*/ 1137271 h 6569602"/>
              <a:gd name="connsiteX43" fmla="*/ 2535339 w 5112337"/>
              <a:gd name="connsiteY43" fmla="*/ 900678 h 6569602"/>
              <a:gd name="connsiteX44" fmla="*/ 2241196 w 5112337"/>
              <a:gd name="connsiteY44" fmla="*/ 791973 h 6569602"/>
              <a:gd name="connsiteX45" fmla="*/ 1889504 w 5112337"/>
              <a:gd name="connsiteY45" fmla="*/ 951834 h 6569602"/>
              <a:gd name="connsiteX46" fmla="*/ 1556995 w 5112337"/>
              <a:gd name="connsiteY46" fmla="*/ 1188427 h 6569602"/>
              <a:gd name="connsiteX47" fmla="*/ 1186119 w 5112337"/>
              <a:gd name="connsiteY47" fmla="*/ 1456992 h 6569602"/>
              <a:gd name="connsiteX48" fmla="*/ 1224486 w 5112337"/>
              <a:gd name="connsiteY48" fmla="*/ 1674401 h 6569602"/>
              <a:gd name="connsiteX49" fmla="*/ 1205303 w 5112337"/>
              <a:gd name="connsiteY49" fmla="*/ 1936572 h 6569602"/>
              <a:gd name="connsiteX50" fmla="*/ 1051837 w 5112337"/>
              <a:gd name="connsiteY50" fmla="*/ 2237109 h 6569602"/>
              <a:gd name="connsiteX51" fmla="*/ 1243669 w 5112337"/>
              <a:gd name="connsiteY51" fmla="*/ 2671929 h 6569602"/>
              <a:gd name="connsiteX52" fmla="*/ 1486656 w 5112337"/>
              <a:gd name="connsiteY52" fmla="*/ 2991649 h 6569602"/>
              <a:gd name="connsiteX53" fmla="*/ 1825560 w 5112337"/>
              <a:gd name="connsiteY53" fmla="*/ 3247425 h 6569602"/>
              <a:gd name="connsiteX54" fmla="*/ 2228407 w 5112337"/>
              <a:gd name="connsiteY54" fmla="*/ 3221848 h 6569602"/>
              <a:gd name="connsiteX55" fmla="*/ 2644044 w 5112337"/>
              <a:gd name="connsiteY55" fmla="*/ 3356130 h 6569602"/>
              <a:gd name="connsiteX56" fmla="*/ 2963764 w 5112337"/>
              <a:gd name="connsiteY56" fmla="*/ 3471229 h 6569602"/>
              <a:gd name="connsiteX57" fmla="*/ 3520077 w 5112337"/>
              <a:gd name="connsiteY57" fmla="*/ 3554357 h 6569602"/>
              <a:gd name="connsiteX58" fmla="*/ 3967686 w 5112337"/>
              <a:gd name="connsiteY58" fmla="*/ 3688639 h 6569602"/>
              <a:gd name="connsiteX59" fmla="*/ 4312984 w 5112337"/>
              <a:gd name="connsiteY59" fmla="*/ 3739794 h 6569602"/>
              <a:gd name="connsiteX60" fmla="*/ 4792564 w 5112337"/>
              <a:gd name="connsiteY60" fmla="*/ 3790950 h 6569602"/>
              <a:gd name="connsiteX61" fmla="*/ 5009974 w 5112337"/>
              <a:gd name="connsiteY61" fmla="*/ 4014754 h 6569602"/>
              <a:gd name="connsiteX62" fmla="*/ 5080312 w 5112337"/>
              <a:gd name="connsiteY62" fmla="*/ 4500729 h 6569602"/>
              <a:gd name="connsiteX63" fmla="*/ 4850114 w 5112337"/>
              <a:gd name="connsiteY63" fmla="*/ 4743716 h 6569602"/>
              <a:gd name="connsiteX64" fmla="*/ 4396111 w 5112337"/>
              <a:gd name="connsiteY64" fmla="*/ 4814055 h 6569602"/>
              <a:gd name="connsiteX65" fmla="*/ 4165912 w 5112337"/>
              <a:gd name="connsiteY65" fmla="*/ 5101803 h 6569602"/>
              <a:gd name="connsiteX66" fmla="*/ 3942108 w 5112337"/>
              <a:gd name="connsiteY66" fmla="*/ 5274452 h 6569602"/>
              <a:gd name="connsiteX67" fmla="*/ 3635177 w 5112337"/>
              <a:gd name="connsiteY67" fmla="*/ 5447101 h 6569602"/>
              <a:gd name="connsiteX68" fmla="*/ 3615993 w 5112337"/>
              <a:gd name="connsiteY68" fmla="*/ 5817976 h 6569602"/>
              <a:gd name="connsiteX69" fmla="*/ 3347428 w 5112337"/>
              <a:gd name="connsiteY69" fmla="*/ 5990625 h 6569602"/>
              <a:gd name="connsiteX70" fmla="*/ 3334640 w 5112337"/>
              <a:gd name="connsiteY70" fmla="*/ 6252796 h 6569602"/>
              <a:gd name="connsiteX71" fmla="*/ 3347428 w 5112337"/>
              <a:gd name="connsiteY71" fmla="*/ 6438234 h 6569602"/>
              <a:gd name="connsiteX72" fmla="*/ 3142807 w 5112337"/>
              <a:gd name="connsiteY72" fmla="*/ 6559727 h 6569602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746354 w 5112337"/>
              <a:gd name="connsiteY42" fmla="*/ 1140428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47429 w 5112337"/>
              <a:gd name="connsiteY70" fmla="*/ 6192009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12337" h="6572759">
                <a:moveTo>
                  <a:pt x="3142807" y="6562884"/>
                </a:moveTo>
                <a:cubicBezTo>
                  <a:pt x="3069324" y="6571529"/>
                  <a:pt x="2957370" y="6590593"/>
                  <a:pt x="2912609" y="6530912"/>
                </a:cubicBezTo>
                <a:cubicBezTo>
                  <a:pt x="2867848" y="6471231"/>
                  <a:pt x="2871779" y="6300830"/>
                  <a:pt x="2874242" y="6204798"/>
                </a:cubicBezTo>
                <a:cubicBezTo>
                  <a:pt x="2876374" y="6121671"/>
                  <a:pt x="2936054" y="6025754"/>
                  <a:pt x="2880637" y="5955416"/>
                </a:cubicBezTo>
                <a:cubicBezTo>
                  <a:pt x="2819274" y="5877531"/>
                  <a:pt x="2669621" y="5787797"/>
                  <a:pt x="2618466" y="5667667"/>
                </a:cubicBezTo>
                <a:cubicBezTo>
                  <a:pt x="2568361" y="5550003"/>
                  <a:pt x="2592889" y="5399103"/>
                  <a:pt x="2618466" y="5284003"/>
                </a:cubicBezTo>
                <a:cubicBezTo>
                  <a:pt x="2644876" y="5165156"/>
                  <a:pt x="2784349" y="5026759"/>
                  <a:pt x="2906214" y="4996255"/>
                </a:cubicBezTo>
                <a:cubicBezTo>
                  <a:pt x="3034676" y="4964100"/>
                  <a:pt x="3151333" y="4987729"/>
                  <a:pt x="3302668" y="5021833"/>
                </a:cubicBezTo>
                <a:cubicBezTo>
                  <a:pt x="3413342" y="5046774"/>
                  <a:pt x="3450805" y="5139063"/>
                  <a:pt x="3532866" y="5130537"/>
                </a:cubicBezTo>
                <a:cubicBezTo>
                  <a:pt x="3639439" y="5134800"/>
                  <a:pt x="3720435" y="5049541"/>
                  <a:pt x="3795037" y="4970677"/>
                </a:cubicBezTo>
                <a:cubicBezTo>
                  <a:pt x="3874816" y="4886341"/>
                  <a:pt x="4009653" y="4774740"/>
                  <a:pt x="4038024" y="4650957"/>
                </a:cubicBezTo>
                <a:cubicBezTo>
                  <a:pt x="4062201" y="4545474"/>
                  <a:pt x="4012447" y="4471914"/>
                  <a:pt x="3980475" y="4382392"/>
                </a:cubicBezTo>
                <a:cubicBezTo>
                  <a:pt x="3950107" y="4297360"/>
                  <a:pt x="3997790" y="4226369"/>
                  <a:pt x="3929319" y="4120221"/>
                </a:cubicBezTo>
                <a:cubicBezTo>
                  <a:pt x="3860073" y="4012871"/>
                  <a:pt x="3710843" y="3994465"/>
                  <a:pt x="3584021" y="3953967"/>
                </a:cubicBezTo>
                <a:cubicBezTo>
                  <a:pt x="3457199" y="3913469"/>
                  <a:pt x="3292010" y="3887891"/>
                  <a:pt x="3168385" y="3877234"/>
                </a:cubicBezTo>
                <a:cubicBezTo>
                  <a:pt x="3044760" y="3866577"/>
                  <a:pt x="2925397" y="3856985"/>
                  <a:pt x="2842270" y="3890023"/>
                </a:cubicBezTo>
                <a:cubicBezTo>
                  <a:pt x="2759143" y="3923061"/>
                  <a:pt x="2730368" y="4012582"/>
                  <a:pt x="2669621" y="4075460"/>
                </a:cubicBezTo>
                <a:cubicBezTo>
                  <a:pt x="2608874" y="4138338"/>
                  <a:pt x="2541733" y="4203349"/>
                  <a:pt x="2477789" y="4267293"/>
                </a:cubicBezTo>
                <a:cubicBezTo>
                  <a:pt x="2384005" y="4309923"/>
                  <a:pt x="2232147" y="4354656"/>
                  <a:pt x="2106914" y="4331237"/>
                </a:cubicBezTo>
                <a:cubicBezTo>
                  <a:pt x="1983655" y="4308187"/>
                  <a:pt x="1861795" y="4231058"/>
                  <a:pt x="1787193" y="4133010"/>
                </a:cubicBezTo>
                <a:cubicBezTo>
                  <a:pt x="1710921" y="4032768"/>
                  <a:pt x="1705574" y="3901213"/>
                  <a:pt x="1595361" y="3774923"/>
                </a:cubicBezTo>
                <a:cubicBezTo>
                  <a:pt x="1485248" y="3648748"/>
                  <a:pt x="1341716" y="3548988"/>
                  <a:pt x="1224486" y="3436020"/>
                </a:cubicBezTo>
                <a:cubicBezTo>
                  <a:pt x="1118079" y="3333481"/>
                  <a:pt x="1030522" y="3278291"/>
                  <a:pt x="949526" y="3167455"/>
                </a:cubicBezTo>
                <a:cubicBezTo>
                  <a:pt x="868530" y="3056619"/>
                  <a:pt x="789332" y="2910763"/>
                  <a:pt x="738511" y="2771002"/>
                </a:cubicBezTo>
                <a:cubicBezTo>
                  <a:pt x="684900" y="2623567"/>
                  <a:pt x="675633" y="2385206"/>
                  <a:pt x="591440" y="2285027"/>
                </a:cubicBezTo>
                <a:cubicBezTo>
                  <a:pt x="507247" y="2184848"/>
                  <a:pt x="352715" y="2227477"/>
                  <a:pt x="233353" y="2169928"/>
                </a:cubicBezTo>
                <a:cubicBezTo>
                  <a:pt x="125245" y="2117805"/>
                  <a:pt x="47914" y="1993578"/>
                  <a:pt x="22337" y="1843813"/>
                </a:cubicBezTo>
                <a:cubicBezTo>
                  <a:pt x="-1704" y="1703043"/>
                  <a:pt x="-12686" y="1553835"/>
                  <a:pt x="22337" y="1415388"/>
                </a:cubicBezTo>
                <a:cubicBezTo>
                  <a:pt x="60704" y="1263724"/>
                  <a:pt x="203512" y="1202241"/>
                  <a:pt x="316480" y="1146823"/>
                </a:cubicBezTo>
                <a:cubicBezTo>
                  <a:pt x="437973" y="1087142"/>
                  <a:pt x="571135" y="1069977"/>
                  <a:pt x="700144" y="1082879"/>
                </a:cubicBezTo>
                <a:cubicBezTo>
                  <a:pt x="817375" y="1094603"/>
                  <a:pt x="889980" y="1239763"/>
                  <a:pt x="943132" y="1178795"/>
                </a:cubicBezTo>
                <a:lnTo>
                  <a:pt x="1160542" y="929413"/>
                </a:lnTo>
                <a:cubicBezTo>
                  <a:pt x="1248998" y="850549"/>
                  <a:pt x="1355284" y="759700"/>
                  <a:pt x="1473868" y="705609"/>
                </a:cubicBezTo>
                <a:lnTo>
                  <a:pt x="1838349" y="539354"/>
                </a:lnTo>
                <a:cubicBezTo>
                  <a:pt x="1952383" y="492462"/>
                  <a:pt x="2056361" y="449682"/>
                  <a:pt x="2158069" y="424255"/>
                </a:cubicBezTo>
                <a:cubicBezTo>
                  <a:pt x="2251854" y="400809"/>
                  <a:pt x="2344573" y="411465"/>
                  <a:pt x="2439423" y="353916"/>
                </a:cubicBezTo>
                <a:cubicBezTo>
                  <a:pt x="2534273" y="296367"/>
                  <a:pt x="2588379" y="149983"/>
                  <a:pt x="2727171" y="78958"/>
                </a:cubicBezTo>
                <a:cubicBezTo>
                  <a:pt x="2874550" y="3539"/>
                  <a:pt x="3107638" y="-18025"/>
                  <a:pt x="3245118" y="15013"/>
                </a:cubicBezTo>
                <a:cubicBezTo>
                  <a:pt x="3382598" y="48051"/>
                  <a:pt x="3506504" y="168382"/>
                  <a:pt x="3552049" y="277184"/>
                </a:cubicBezTo>
                <a:cubicBezTo>
                  <a:pt x="3590415" y="368837"/>
                  <a:pt x="3644868" y="497087"/>
                  <a:pt x="3628782" y="609693"/>
                </a:cubicBezTo>
                <a:cubicBezTo>
                  <a:pt x="3612797" y="721595"/>
                  <a:pt x="3566970" y="829234"/>
                  <a:pt x="3494500" y="910230"/>
                </a:cubicBezTo>
                <a:cubicBezTo>
                  <a:pt x="3422030" y="991226"/>
                  <a:pt x="3306931" y="1072221"/>
                  <a:pt x="3193963" y="1095667"/>
                </a:cubicBezTo>
                <a:cubicBezTo>
                  <a:pt x="3080995" y="1119113"/>
                  <a:pt x="2926463" y="1082878"/>
                  <a:pt x="2816692" y="1050906"/>
                </a:cubicBezTo>
                <a:cubicBezTo>
                  <a:pt x="2706921" y="1018934"/>
                  <a:pt x="2631255" y="946464"/>
                  <a:pt x="2535339" y="903835"/>
                </a:cubicBezTo>
                <a:cubicBezTo>
                  <a:pt x="2439423" y="861206"/>
                  <a:pt x="2365072" y="782421"/>
                  <a:pt x="2241196" y="795130"/>
                </a:cubicBezTo>
                <a:cubicBezTo>
                  <a:pt x="2113095" y="808272"/>
                  <a:pt x="2006735" y="901704"/>
                  <a:pt x="1889504" y="954991"/>
                </a:cubicBezTo>
                <a:cubicBezTo>
                  <a:pt x="1775471" y="1021067"/>
                  <a:pt x="1673895" y="1106932"/>
                  <a:pt x="1556995" y="1191584"/>
                </a:cubicBezTo>
                <a:cubicBezTo>
                  <a:pt x="1433370" y="1281106"/>
                  <a:pt x="1241537" y="1379153"/>
                  <a:pt x="1186119" y="1460149"/>
                </a:cubicBezTo>
                <a:cubicBezTo>
                  <a:pt x="1130701" y="1541145"/>
                  <a:pt x="1221289" y="1597628"/>
                  <a:pt x="1224486" y="1677558"/>
                </a:cubicBezTo>
                <a:cubicBezTo>
                  <a:pt x="1227683" y="1757488"/>
                  <a:pt x="1234078" y="1845944"/>
                  <a:pt x="1205303" y="1939729"/>
                </a:cubicBezTo>
                <a:cubicBezTo>
                  <a:pt x="1176528" y="2033514"/>
                  <a:pt x="1045443" y="2117707"/>
                  <a:pt x="1051837" y="2240266"/>
                </a:cubicBezTo>
                <a:cubicBezTo>
                  <a:pt x="1058231" y="2362825"/>
                  <a:pt x="1171199" y="2549329"/>
                  <a:pt x="1243669" y="2675086"/>
                </a:cubicBezTo>
                <a:cubicBezTo>
                  <a:pt x="1316139" y="2800843"/>
                  <a:pt x="1391574" y="2897006"/>
                  <a:pt x="1486656" y="2994806"/>
                </a:cubicBezTo>
                <a:cubicBezTo>
                  <a:pt x="1561257" y="3071539"/>
                  <a:pt x="1701935" y="3212216"/>
                  <a:pt x="1825560" y="3250582"/>
                </a:cubicBezTo>
                <a:cubicBezTo>
                  <a:pt x="1949185" y="3288948"/>
                  <a:pt x="2090942" y="3218660"/>
                  <a:pt x="2228407" y="3225005"/>
                </a:cubicBezTo>
                <a:cubicBezTo>
                  <a:pt x="2366953" y="3231400"/>
                  <a:pt x="2523080" y="3278254"/>
                  <a:pt x="2644044" y="3359287"/>
                </a:cubicBezTo>
                <a:cubicBezTo>
                  <a:pt x="2753816" y="3432823"/>
                  <a:pt x="2815711" y="3452263"/>
                  <a:pt x="2963764" y="3474386"/>
                </a:cubicBezTo>
                <a:lnTo>
                  <a:pt x="3520077" y="3557514"/>
                </a:lnTo>
                <a:cubicBezTo>
                  <a:pt x="3687397" y="3593749"/>
                  <a:pt x="3837109" y="3654798"/>
                  <a:pt x="3967686" y="3691796"/>
                </a:cubicBezTo>
                <a:cubicBezTo>
                  <a:pt x="4095573" y="3728032"/>
                  <a:pt x="4197885" y="3725899"/>
                  <a:pt x="4312984" y="3742951"/>
                </a:cubicBezTo>
                <a:cubicBezTo>
                  <a:pt x="4450463" y="3760003"/>
                  <a:pt x="4682101" y="3735863"/>
                  <a:pt x="4792564" y="3794107"/>
                </a:cubicBezTo>
                <a:cubicBezTo>
                  <a:pt x="4909795" y="3855920"/>
                  <a:pt x="4955827" y="3929111"/>
                  <a:pt x="5009974" y="4017911"/>
                </a:cubicBezTo>
                <a:cubicBezTo>
                  <a:pt x="5089904" y="4148995"/>
                  <a:pt x="5153065" y="4349647"/>
                  <a:pt x="5080312" y="4503886"/>
                </a:cubicBezTo>
                <a:cubicBezTo>
                  <a:pt x="5032714" y="4604796"/>
                  <a:pt x="5003791" y="4671052"/>
                  <a:pt x="4850114" y="4746873"/>
                </a:cubicBezTo>
                <a:cubicBezTo>
                  <a:pt x="4644895" y="4848124"/>
                  <a:pt x="4510145" y="4757531"/>
                  <a:pt x="4396111" y="4817212"/>
                </a:cubicBezTo>
                <a:cubicBezTo>
                  <a:pt x="4282077" y="4876893"/>
                  <a:pt x="4241579" y="5028227"/>
                  <a:pt x="4165912" y="5104960"/>
                </a:cubicBezTo>
                <a:cubicBezTo>
                  <a:pt x="4090245" y="5181693"/>
                  <a:pt x="4026301" y="5215797"/>
                  <a:pt x="3942108" y="5277609"/>
                </a:cubicBezTo>
                <a:cubicBezTo>
                  <a:pt x="3857915" y="5339421"/>
                  <a:pt x="3699499" y="5380184"/>
                  <a:pt x="3660755" y="5475835"/>
                </a:cubicBezTo>
                <a:cubicBezTo>
                  <a:pt x="3626652" y="5560028"/>
                  <a:pt x="3636242" y="5696443"/>
                  <a:pt x="3584021" y="5782767"/>
                </a:cubicBezTo>
                <a:cubicBezTo>
                  <a:pt x="3531800" y="5869091"/>
                  <a:pt x="3386860" y="5925575"/>
                  <a:pt x="3347428" y="5993782"/>
                </a:cubicBezTo>
                <a:cubicBezTo>
                  <a:pt x="3307996" y="6061989"/>
                  <a:pt x="3342296" y="6117585"/>
                  <a:pt x="3347429" y="6192009"/>
                </a:cubicBezTo>
                <a:cubicBezTo>
                  <a:pt x="3351692" y="6253822"/>
                  <a:pt x="3381532" y="6379579"/>
                  <a:pt x="3347428" y="6441391"/>
                </a:cubicBezTo>
                <a:cubicBezTo>
                  <a:pt x="3313324" y="6503204"/>
                  <a:pt x="3215277" y="6554358"/>
                  <a:pt x="3142807" y="6562884"/>
                </a:cubicBezTo>
                <a:close/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66859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70266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1763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042158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877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50513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35077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60711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15176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987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INTRODUCTION 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</a:p>
        </p:txBody>
      </p:sp>
    </p:spTree>
    <p:extLst>
      <p:ext uri="{BB962C8B-B14F-4D97-AF65-F5344CB8AC3E}">
        <p14:creationId xmlns:p14="http://schemas.microsoft.com/office/powerpoint/2010/main" val="20264243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6256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28148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rgbClr val="00B0F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00759E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rgbClr val="FF0000"/>
                </a:solidFill>
                <a:latin typeface="Montserrat Black" panose="00000A00000000000000" pitchFamily="2" charset="0"/>
              </a:rPr>
              <a:t>5XX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0075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Frihåndsform: figur 26">
            <a:extLst>
              <a:ext uri="{FF2B5EF4-FFF2-40B4-BE49-F238E27FC236}">
                <a16:creationId xmlns:a16="http://schemas.microsoft.com/office/drawing/2014/main" id="{AFA3FBBE-6907-42CB-AEAC-AA21CD9482D1}"/>
              </a:ext>
            </a:extLst>
          </p:cNvPr>
          <p:cNvSpPr/>
          <p:nvPr/>
        </p:nvSpPr>
        <p:spPr>
          <a:xfrm>
            <a:off x="1230966" y="125663"/>
            <a:ext cx="3664680" cy="6572759"/>
          </a:xfrm>
          <a:custGeom>
            <a:avLst/>
            <a:gdLst>
              <a:gd name="connsiteX0" fmla="*/ 3120470 w 5057975"/>
              <a:gd name="connsiteY0" fmla="*/ 6554265 h 6554265"/>
              <a:gd name="connsiteX1" fmla="*/ 2890272 w 5057975"/>
              <a:gd name="connsiteY1" fmla="*/ 6522293 h 6554265"/>
              <a:gd name="connsiteX2" fmla="*/ 2851905 w 5057975"/>
              <a:gd name="connsiteY2" fmla="*/ 6196179 h 6554265"/>
              <a:gd name="connsiteX3" fmla="*/ 2858300 w 5057975"/>
              <a:gd name="connsiteY3" fmla="*/ 5946797 h 6554265"/>
              <a:gd name="connsiteX4" fmla="*/ 2596129 w 5057975"/>
              <a:gd name="connsiteY4" fmla="*/ 5659048 h 6554265"/>
              <a:gd name="connsiteX5" fmla="*/ 2596129 w 5057975"/>
              <a:gd name="connsiteY5" fmla="*/ 5275384 h 6554265"/>
              <a:gd name="connsiteX6" fmla="*/ 2883877 w 5057975"/>
              <a:gd name="connsiteY6" fmla="*/ 4987636 h 6554265"/>
              <a:gd name="connsiteX7" fmla="*/ 3280331 w 5057975"/>
              <a:gd name="connsiteY7" fmla="*/ 5013214 h 6554265"/>
              <a:gd name="connsiteX8" fmla="*/ 3510529 w 5057975"/>
              <a:gd name="connsiteY8" fmla="*/ 5121918 h 6554265"/>
              <a:gd name="connsiteX9" fmla="*/ 3772700 w 5057975"/>
              <a:gd name="connsiteY9" fmla="*/ 4962058 h 6554265"/>
              <a:gd name="connsiteX10" fmla="*/ 4015687 w 5057975"/>
              <a:gd name="connsiteY10" fmla="*/ 4642338 h 6554265"/>
              <a:gd name="connsiteX11" fmla="*/ 3958138 w 5057975"/>
              <a:gd name="connsiteY11" fmla="*/ 4373773 h 6554265"/>
              <a:gd name="connsiteX12" fmla="*/ 3906982 w 5057975"/>
              <a:gd name="connsiteY12" fmla="*/ 4111602 h 6554265"/>
              <a:gd name="connsiteX13" fmla="*/ 3561684 w 5057975"/>
              <a:gd name="connsiteY13" fmla="*/ 3945348 h 6554265"/>
              <a:gd name="connsiteX14" fmla="*/ 3126865 w 5057975"/>
              <a:gd name="connsiteY14" fmla="*/ 3868615 h 6554265"/>
              <a:gd name="connsiteX15" fmla="*/ 2743200 w 5057975"/>
              <a:gd name="connsiteY15" fmla="*/ 3881404 h 6554265"/>
              <a:gd name="connsiteX16" fmla="*/ 2647284 w 5057975"/>
              <a:gd name="connsiteY16" fmla="*/ 4066841 h 6554265"/>
              <a:gd name="connsiteX17" fmla="*/ 2455452 w 5057975"/>
              <a:gd name="connsiteY17" fmla="*/ 4258674 h 6554265"/>
              <a:gd name="connsiteX18" fmla="*/ 2084577 w 5057975"/>
              <a:gd name="connsiteY18" fmla="*/ 4322618 h 6554265"/>
              <a:gd name="connsiteX19" fmla="*/ 1764856 w 5057975"/>
              <a:gd name="connsiteY19" fmla="*/ 4124391 h 6554265"/>
              <a:gd name="connsiteX20" fmla="*/ 1573024 w 5057975"/>
              <a:gd name="connsiteY20" fmla="*/ 3766304 h 6554265"/>
              <a:gd name="connsiteX21" fmla="*/ 1202149 w 5057975"/>
              <a:gd name="connsiteY21" fmla="*/ 3427401 h 6554265"/>
              <a:gd name="connsiteX22" fmla="*/ 927189 w 5057975"/>
              <a:gd name="connsiteY22" fmla="*/ 3158836 h 6554265"/>
              <a:gd name="connsiteX23" fmla="*/ 703385 w 5057975"/>
              <a:gd name="connsiteY23" fmla="*/ 2762383 h 6554265"/>
              <a:gd name="connsiteX24" fmla="*/ 569103 w 5057975"/>
              <a:gd name="connsiteY24" fmla="*/ 2276408 h 6554265"/>
              <a:gd name="connsiteX25" fmla="*/ 211016 w 5057975"/>
              <a:gd name="connsiteY25" fmla="*/ 2161309 h 6554265"/>
              <a:gd name="connsiteX26" fmla="*/ 0 w 5057975"/>
              <a:gd name="connsiteY26" fmla="*/ 1835194 h 6554265"/>
              <a:gd name="connsiteX27" fmla="*/ 0 w 5057975"/>
              <a:gd name="connsiteY27" fmla="*/ 1406769 h 6554265"/>
              <a:gd name="connsiteX28" fmla="*/ 294143 w 5057975"/>
              <a:gd name="connsiteY28" fmla="*/ 1138204 h 6554265"/>
              <a:gd name="connsiteX29" fmla="*/ 677807 w 5057975"/>
              <a:gd name="connsiteY29" fmla="*/ 1074260 h 6554265"/>
              <a:gd name="connsiteX30" fmla="*/ 920795 w 5057975"/>
              <a:gd name="connsiteY30" fmla="*/ 1170176 h 6554265"/>
              <a:gd name="connsiteX31" fmla="*/ 1138205 w 5057975"/>
              <a:gd name="connsiteY31" fmla="*/ 920794 h 6554265"/>
              <a:gd name="connsiteX32" fmla="*/ 1451531 w 5057975"/>
              <a:gd name="connsiteY32" fmla="*/ 696990 h 6554265"/>
              <a:gd name="connsiteX33" fmla="*/ 1816012 w 5057975"/>
              <a:gd name="connsiteY33" fmla="*/ 530735 h 6554265"/>
              <a:gd name="connsiteX34" fmla="*/ 2135732 w 5057975"/>
              <a:gd name="connsiteY34" fmla="*/ 415636 h 6554265"/>
              <a:gd name="connsiteX35" fmla="*/ 2417086 w 5057975"/>
              <a:gd name="connsiteY35" fmla="*/ 345297 h 6554265"/>
              <a:gd name="connsiteX36" fmla="*/ 2749595 w 5057975"/>
              <a:gd name="connsiteY36" fmla="*/ 0 h 6554265"/>
              <a:gd name="connsiteX37" fmla="*/ 3222781 w 5057975"/>
              <a:gd name="connsiteY37" fmla="*/ 6394 h 6554265"/>
              <a:gd name="connsiteX38" fmla="*/ 3529712 w 5057975"/>
              <a:gd name="connsiteY38" fmla="*/ 268565 h 6554265"/>
              <a:gd name="connsiteX39" fmla="*/ 3606445 w 5057975"/>
              <a:gd name="connsiteY39" fmla="*/ 601074 h 6554265"/>
              <a:gd name="connsiteX40" fmla="*/ 3472163 w 5057975"/>
              <a:gd name="connsiteY40" fmla="*/ 901611 h 6554265"/>
              <a:gd name="connsiteX41" fmla="*/ 3158837 w 5057975"/>
              <a:gd name="connsiteY41" fmla="*/ 1131809 h 6554265"/>
              <a:gd name="connsiteX42" fmla="*/ 2724017 w 5057975"/>
              <a:gd name="connsiteY42" fmla="*/ 1131809 h 6554265"/>
              <a:gd name="connsiteX43" fmla="*/ 2513002 w 5057975"/>
              <a:gd name="connsiteY43" fmla="*/ 895216 h 6554265"/>
              <a:gd name="connsiteX44" fmla="*/ 2218859 w 5057975"/>
              <a:gd name="connsiteY44" fmla="*/ 786511 h 6554265"/>
              <a:gd name="connsiteX45" fmla="*/ 1867167 w 5057975"/>
              <a:gd name="connsiteY45" fmla="*/ 946372 h 6554265"/>
              <a:gd name="connsiteX46" fmla="*/ 1534658 w 5057975"/>
              <a:gd name="connsiteY46" fmla="*/ 1182965 h 6554265"/>
              <a:gd name="connsiteX47" fmla="*/ 1163782 w 5057975"/>
              <a:gd name="connsiteY47" fmla="*/ 1451530 h 6554265"/>
              <a:gd name="connsiteX48" fmla="*/ 1221332 w 5057975"/>
              <a:gd name="connsiteY48" fmla="*/ 1758461 h 6554265"/>
              <a:gd name="connsiteX49" fmla="*/ 1150994 w 5057975"/>
              <a:gd name="connsiteY49" fmla="*/ 2052604 h 6554265"/>
              <a:gd name="connsiteX50" fmla="*/ 1029500 w 5057975"/>
              <a:gd name="connsiteY50" fmla="*/ 2231647 h 6554265"/>
              <a:gd name="connsiteX51" fmla="*/ 1221332 w 5057975"/>
              <a:gd name="connsiteY51" fmla="*/ 2666467 h 6554265"/>
              <a:gd name="connsiteX52" fmla="*/ 1541052 w 5057975"/>
              <a:gd name="connsiteY52" fmla="*/ 3050131 h 6554265"/>
              <a:gd name="connsiteX53" fmla="*/ 1803223 w 5057975"/>
              <a:gd name="connsiteY53" fmla="*/ 3241963 h 6554265"/>
              <a:gd name="connsiteX54" fmla="*/ 2206070 w 5057975"/>
              <a:gd name="connsiteY54" fmla="*/ 3216386 h 6554265"/>
              <a:gd name="connsiteX55" fmla="*/ 2621707 w 5057975"/>
              <a:gd name="connsiteY55" fmla="*/ 3350668 h 6554265"/>
              <a:gd name="connsiteX56" fmla="*/ 2941427 w 5057975"/>
              <a:gd name="connsiteY56" fmla="*/ 3465767 h 6554265"/>
              <a:gd name="connsiteX57" fmla="*/ 3497740 w 5057975"/>
              <a:gd name="connsiteY57" fmla="*/ 3548895 h 6554265"/>
              <a:gd name="connsiteX58" fmla="*/ 3945349 w 5057975"/>
              <a:gd name="connsiteY58" fmla="*/ 3683177 h 6554265"/>
              <a:gd name="connsiteX59" fmla="*/ 4290647 w 5057975"/>
              <a:gd name="connsiteY59" fmla="*/ 3734332 h 6554265"/>
              <a:gd name="connsiteX60" fmla="*/ 4770227 w 5057975"/>
              <a:gd name="connsiteY60" fmla="*/ 3785488 h 6554265"/>
              <a:gd name="connsiteX61" fmla="*/ 4987637 w 5057975"/>
              <a:gd name="connsiteY61" fmla="*/ 4009292 h 6554265"/>
              <a:gd name="connsiteX62" fmla="*/ 5057975 w 5057975"/>
              <a:gd name="connsiteY62" fmla="*/ 4495267 h 6554265"/>
              <a:gd name="connsiteX63" fmla="*/ 4827777 w 5057975"/>
              <a:gd name="connsiteY63" fmla="*/ 4738254 h 6554265"/>
              <a:gd name="connsiteX64" fmla="*/ 4373774 w 5057975"/>
              <a:gd name="connsiteY64" fmla="*/ 4808593 h 6554265"/>
              <a:gd name="connsiteX65" fmla="*/ 4143575 w 5057975"/>
              <a:gd name="connsiteY65" fmla="*/ 5134707 h 6554265"/>
              <a:gd name="connsiteX66" fmla="*/ 3919771 w 5057975"/>
              <a:gd name="connsiteY66" fmla="*/ 5320145 h 6554265"/>
              <a:gd name="connsiteX67" fmla="*/ 3612840 w 5057975"/>
              <a:gd name="connsiteY67" fmla="*/ 5441639 h 6554265"/>
              <a:gd name="connsiteX68" fmla="*/ 3593656 w 5057975"/>
              <a:gd name="connsiteY68" fmla="*/ 5812514 h 6554265"/>
              <a:gd name="connsiteX69" fmla="*/ 3325091 w 5057975"/>
              <a:gd name="connsiteY69" fmla="*/ 5985163 h 6554265"/>
              <a:gd name="connsiteX70" fmla="*/ 3312303 w 5057975"/>
              <a:gd name="connsiteY70" fmla="*/ 6247334 h 6554265"/>
              <a:gd name="connsiteX71" fmla="*/ 3325091 w 5057975"/>
              <a:gd name="connsiteY71" fmla="*/ 6432772 h 6554265"/>
              <a:gd name="connsiteX72" fmla="*/ 3120470 w 5057975"/>
              <a:gd name="connsiteY72" fmla="*/ 6554265 h 6554265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65 h 6566737"/>
              <a:gd name="connsiteX1" fmla="*/ 2890272 w 5057975"/>
              <a:gd name="connsiteY1" fmla="*/ 6522293 h 6566737"/>
              <a:gd name="connsiteX2" fmla="*/ 2851905 w 5057975"/>
              <a:gd name="connsiteY2" fmla="*/ 6196179 h 6566737"/>
              <a:gd name="connsiteX3" fmla="*/ 2858300 w 5057975"/>
              <a:gd name="connsiteY3" fmla="*/ 5946797 h 6566737"/>
              <a:gd name="connsiteX4" fmla="*/ 2596129 w 5057975"/>
              <a:gd name="connsiteY4" fmla="*/ 5659048 h 6566737"/>
              <a:gd name="connsiteX5" fmla="*/ 2596129 w 5057975"/>
              <a:gd name="connsiteY5" fmla="*/ 5275384 h 6566737"/>
              <a:gd name="connsiteX6" fmla="*/ 2883877 w 5057975"/>
              <a:gd name="connsiteY6" fmla="*/ 4987636 h 6566737"/>
              <a:gd name="connsiteX7" fmla="*/ 3280331 w 5057975"/>
              <a:gd name="connsiteY7" fmla="*/ 5013214 h 6566737"/>
              <a:gd name="connsiteX8" fmla="*/ 3510529 w 5057975"/>
              <a:gd name="connsiteY8" fmla="*/ 5121918 h 6566737"/>
              <a:gd name="connsiteX9" fmla="*/ 3772700 w 5057975"/>
              <a:gd name="connsiteY9" fmla="*/ 4962058 h 6566737"/>
              <a:gd name="connsiteX10" fmla="*/ 4015687 w 5057975"/>
              <a:gd name="connsiteY10" fmla="*/ 4642338 h 6566737"/>
              <a:gd name="connsiteX11" fmla="*/ 3958138 w 5057975"/>
              <a:gd name="connsiteY11" fmla="*/ 4373773 h 6566737"/>
              <a:gd name="connsiteX12" fmla="*/ 3906982 w 5057975"/>
              <a:gd name="connsiteY12" fmla="*/ 4111602 h 6566737"/>
              <a:gd name="connsiteX13" fmla="*/ 3561684 w 5057975"/>
              <a:gd name="connsiteY13" fmla="*/ 3945348 h 6566737"/>
              <a:gd name="connsiteX14" fmla="*/ 3126865 w 5057975"/>
              <a:gd name="connsiteY14" fmla="*/ 3868615 h 6566737"/>
              <a:gd name="connsiteX15" fmla="*/ 2743200 w 5057975"/>
              <a:gd name="connsiteY15" fmla="*/ 3881404 h 6566737"/>
              <a:gd name="connsiteX16" fmla="*/ 2647284 w 5057975"/>
              <a:gd name="connsiteY16" fmla="*/ 4066841 h 6566737"/>
              <a:gd name="connsiteX17" fmla="*/ 2455452 w 5057975"/>
              <a:gd name="connsiteY17" fmla="*/ 4258674 h 6566737"/>
              <a:gd name="connsiteX18" fmla="*/ 2084577 w 5057975"/>
              <a:gd name="connsiteY18" fmla="*/ 4322618 h 6566737"/>
              <a:gd name="connsiteX19" fmla="*/ 1764856 w 5057975"/>
              <a:gd name="connsiteY19" fmla="*/ 4124391 h 6566737"/>
              <a:gd name="connsiteX20" fmla="*/ 1573024 w 5057975"/>
              <a:gd name="connsiteY20" fmla="*/ 3766304 h 6566737"/>
              <a:gd name="connsiteX21" fmla="*/ 1202149 w 5057975"/>
              <a:gd name="connsiteY21" fmla="*/ 3427401 h 6566737"/>
              <a:gd name="connsiteX22" fmla="*/ 927189 w 5057975"/>
              <a:gd name="connsiteY22" fmla="*/ 3158836 h 6566737"/>
              <a:gd name="connsiteX23" fmla="*/ 703385 w 5057975"/>
              <a:gd name="connsiteY23" fmla="*/ 2762383 h 6566737"/>
              <a:gd name="connsiteX24" fmla="*/ 569103 w 5057975"/>
              <a:gd name="connsiteY24" fmla="*/ 2276408 h 6566737"/>
              <a:gd name="connsiteX25" fmla="*/ 211016 w 5057975"/>
              <a:gd name="connsiteY25" fmla="*/ 2161309 h 6566737"/>
              <a:gd name="connsiteX26" fmla="*/ 0 w 5057975"/>
              <a:gd name="connsiteY26" fmla="*/ 1835194 h 6566737"/>
              <a:gd name="connsiteX27" fmla="*/ 0 w 5057975"/>
              <a:gd name="connsiteY27" fmla="*/ 1406769 h 6566737"/>
              <a:gd name="connsiteX28" fmla="*/ 294143 w 5057975"/>
              <a:gd name="connsiteY28" fmla="*/ 1138204 h 6566737"/>
              <a:gd name="connsiteX29" fmla="*/ 677807 w 5057975"/>
              <a:gd name="connsiteY29" fmla="*/ 1074260 h 6566737"/>
              <a:gd name="connsiteX30" fmla="*/ 920795 w 5057975"/>
              <a:gd name="connsiteY30" fmla="*/ 1170176 h 6566737"/>
              <a:gd name="connsiteX31" fmla="*/ 1138205 w 5057975"/>
              <a:gd name="connsiteY31" fmla="*/ 920794 h 6566737"/>
              <a:gd name="connsiteX32" fmla="*/ 1451531 w 5057975"/>
              <a:gd name="connsiteY32" fmla="*/ 696990 h 6566737"/>
              <a:gd name="connsiteX33" fmla="*/ 1816012 w 5057975"/>
              <a:gd name="connsiteY33" fmla="*/ 530735 h 6566737"/>
              <a:gd name="connsiteX34" fmla="*/ 2135732 w 5057975"/>
              <a:gd name="connsiteY34" fmla="*/ 415636 h 6566737"/>
              <a:gd name="connsiteX35" fmla="*/ 2417086 w 5057975"/>
              <a:gd name="connsiteY35" fmla="*/ 345297 h 6566737"/>
              <a:gd name="connsiteX36" fmla="*/ 2749595 w 5057975"/>
              <a:gd name="connsiteY36" fmla="*/ 0 h 6566737"/>
              <a:gd name="connsiteX37" fmla="*/ 3222781 w 5057975"/>
              <a:gd name="connsiteY37" fmla="*/ 6394 h 6566737"/>
              <a:gd name="connsiteX38" fmla="*/ 3529712 w 5057975"/>
              <a:gd name="connsiteY38" fmla="*/ 268565 h 6566737"/>
              <a:gd name="connsiteX39" fmla="*/ 3606445 w 5057975"/>
              <a:gd name="connsiteY39" fmla="*/ 601074 h 6566737"/>
              <a:gd name="connsiteX40" fmla="*/ 3472163 w 5057975"/>
              <a:gd name="connsiteY40" fmla="*/ 901611 h 6566737"/>
              <a:gd name="connsiteX41" fmla="*/ 3158837 w 5057975"/>
              <a:gd name="connsiteY41" fmla="*/ 1131809 h 6566737"/>
              <a:gd name="connsiteX42" fmla="*/ 2724017 w 5057975"/>
              <a:gd name="connsiteY42" fmla="*/ 1131809 h 6566737"/>
              <a:gd name="connsiteX43" fmla="*/ 2513002 w 5057975"/>
              <a:gd name="connsiteY43" fmla="*/ 895216 h 6566737"/>
              <a:gd name="connsiteX44" fmla="*/ 2218859 w 5057975"/>
              <a:gd name="connsiteY44" fmla="*/ 786511 h 6566737"/>
              <a:gd name="connsiteX45" fmla="*/ 1867167 w 5057975"/>
              <a:gd name="connsiteY45" fmla="*/ 946372 h 6566737"/>
              <a:gd name="connsiteX46" fmla="*/ 1534658 w 5057975"/>
              <a:gd name="connsiteY46" fmla="*/ 1182965 h 6566737"/>
              <a:gd name="connsiteX47" fmla="*/ 1163782 w 5057975"/>
              <a:gd name="connsiteY47" fmla="*/ 1451530 h 6566737"/>
              <a:gd name="connsiteX48" fmla="*/ 1221332 w 5057975"/>
              <a:gd name="connsiteY48" fmla="*/ 1758461 h 6566737"/>
              <a:gd name="connsiteX49" fmla="*/ 1150994 w 5057975"/>
              <a:gd name="connsiteY49" fmla="*/ 2052604 h 6566737"/>
              <a:gd name="connsiteX50" fmla="*/ 1029500 w 5057975"/>
              <a:gd name="connsiteY50" fmla="*/ 2231647 h 6566737"/>
              <a:gd name="connsiteX51" fmla="*/ 1221332 w 5057975"/>
              <a:gd name="connsiteY51" fmla="*/ 2666467 h 6566737"/>
              <a:gd name="connsiteX52" fmla="*/ 1541052 w 5057975"/>
              <a:gd name="connsiteY52" fmla="*/ 3050131 h 6566737"/>
              <a:gd name="connsiteX53" fmla="*/ 1803223 w 5057975"/>
              <a:gd name="connsiteY53" fmla="*/ 3241963 h 6566737"/>
              <a:gd name="connsiteX54" fmla="*/ 2206070 w 5057975"/>
              <a:gd name="connsiteY54" fmla="*/ 3216386 h 6566737"/>
              <a:gd name="connsiteX55" fmla="*/ 2621707 w 5057975"/>
              <a:gd name="connsiteY55" fmla="*/ 3350668 h 6566737"/>
              <a:gd name="connsiteX56" fmla="*/ 2941427 w 5057975"/>
              <a:gd name="connsiteY56" fmla="*/ 3465767 h 6566737"/>
              <a:gd name="connsiteX57" fmla="*/ 3497740 w 5057975"/>
              <a:gd name="connsiteY57" fmla="*/ 3548895 h 6566737"/>
              <a:gd name="connsiteX58" fmla="*/ 3945349 w 5057975"/>
              <a:gd name="connsiteY58" fmla="*/ 3683177 h 6566737"/>
              <a:gd name="connsiteX59" fmla="*/ 4290647 w 5057975"/>
              <a:gd name="connsiteY59" fmla="*/ 3734332 h 6566737"/>
              <a:gd name="connsiteX60" fmla="*/ 4770227 w 5057975"/>
              <a:gd name="connsiteY60" fmla="*/ 3785488 h 6566737"/>
              <a:gd name="connsiteX61" fmla="*/ 4987637 w 5057975"/>
              <a:gd name="connsiteY61" fmla="*/ 4009292 h 6566737"/>
              <a:gd name="connsiteX62" fmla="*/ 5057975 w 5057975"/>
              <a:gd name="connsiteY62" fmla="*/ 4495267 h 6566737"/>
              <a:gd name="connsiteX63" fmla="*/ 4827777 w 5057975"/>
              <a:gd name="connsiteY63" fmla="*/ 4738254 h 6566737"/>
              <a:gd name="connsiteX64" fmla="*/ 4373774 w 5057975"/>
              <a:gd name="connsiteY64" fmla="*/ 4808593 h 6566737"/>
              <a:gd name="connsiteX65" fmla="*/ 4143575 w 5057975"/>
              <a:gd name="connsiteY65" fmla="*/ 5134707 h 6566737"/>
              <a:gd name="connsiteX66" fmla="*/ 3919771 w 5057975"/>
              <a:gd name="connsiteY66" fmla="*/ 5320145 h 6566737"/>
              <a:gd name="connsiteX67" fmla="*/ 3612840 w 5057975"/>
              <a:gd name="connsiteY67" fmla="*/ 5441639 h 6566737"/>
              <a:gd name="connsiteX68" fmla="*/ 3593656 w 5057975"/>
              <a:gd name="connsiteY68" fmla="*/ 5812514 h 6566737"/>
              <a:gd name="connsiteX69" fmla="*/ 3325091 w 5057975"/>
              <a:gd name="connsiteY69" fmla="*/ 5985163 h 6566737"/>
              <a:gd name="connsiteX70" fmla="*/ 3312303 w 5057975"/>
              <a:gd name="connsiteY70" fmla="*/ 6247334 h 6566737"/>
              <a:gd name="connsiteX71" fmla="*/ 3325091 w 5057975"/>
              <a:gd name="connsiteY71" fmla="*/ 6432772 h 6566737"/>
              <a:gd name="connsiteX72" fmla="*/ 3120470 w 5057975"/>
              <a:gd name="connsiteY72" fmla="*/ 6554265 h 656673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57975"/>
              <a:gd name="connsiteY0" fmla="*/ 6554275 h 6566747"/>
              <a:gd name="connsiteX1" fmla="*/ 2890272 w 5057975"/>
              <a:gd name="connsiteY1" fmla="*/ 6522303 h 6566747"/>
              <a:gd name="connsiteX2" fmla="*/ 2851905 w 5057975"/>
              <a:gd name="connsiteY2" fmla="*/ 6196189 h 6566747"/>
              <a:gd name="connsiteX3" fmla="*/ 2858300 w 5057975"/>
              <a:gd name="connsiteY3" fmla="*/ 5946807 h 6566747"/>
              <a:gd name="connsiteX4" fmla="*/ 2596129 w 5057975"/>
              <a:gd name="connsiteY4" fmla="*/ 5659058 h 6566747"/>
              <a:gd name="connsiteX5" fmla="*/ 2596129 w 5057975"/>
              <a:gd name="connsiteY5" fmla="*/ 5275394 h 6566747"/>
              <a:gd name="connsiteX6" fmla="*/ 2883877 w 5057975"/>
              <a:gd name="connsiteY6" fmla="*/ 4987646 h 6566747"/>
              <a:gd name="connsiteX7" fmla="*/ 3280331 w 5057975"/>
              <a:gd name="connsiteY7" fmla="*/ 5013224 h 6566747"/>
              <a:gd name="connsiteX8" fmla="*/ 3510529 w 5057975"/>
              <a:gd name="connsiteY8" fmla="*/ 5121928 h 6566747"/>
              <a:gd name="connsiteX9" fmla="*/ 3772700 w 5057975"/>
              <a:gd name="connsiteY9" fmla="*/ 4962068 h 6566747"/>
              <a:gd name="connsiteX10" fmla="*/ 4015687 w 5057975"/>
              <a:gd name="connsiteY10" fmla="*/ 4642348 h 6566747"/>
              <a:gd name="connsiteX11" fmla="*/ 3958138 w 5057975"/>
              <a:gd name="connsiteY11" fmla="*/ 4373783 h 6566747"/>
              <a:gd name="connsiteX12" fmla="*/ 3906982 w 5057975"/>
              <a:gd name="connsiteY12" fmla="*/ 4111612 h 6566747"/>
              <a:gd name="connsiteX13" fmla="*/ 3561684 w 5057975"/>
              <a:gd name="connsiteY13" fmla="*/ 3945358 h 6566747"/>
              <a:gd name="connsiteX14" fmla="*/ 3126865 w 5057975"/>
              <a:gd name="connsiteY14" fmla="*/ 3868625 h 6566747"/>
              <a:gd name="connsiteX15" fmla="*/ 2743200 w 5057975"/>
              <a:gd name="connsiteY15" fmla="*/ 3881414 h 6566747"/>
              <a:gd name="connsiteX16" fmla="*/ 2647284 w 5057975"/>
              <a:gd name="connsiteY16" fmla="*/ 4066851 h 6566747"/>
              <a:gd name="connsiteX17" fmla="*/ 2455452 w 5057975"/>
              <a:gd name="connsiteY17" fmla="*/ 4258684 h 6566747"/>
              <a:gd name="connsiteX18" fmla="*/ 2084577 w 5057975"/>
              <a:gd name="connsiteY18" fmla="*/ 4322628 h 6566747"/>
              <a:gd name="connsiteX19" fmla="*/ 1764856 w 5057975"/>
              <a:gd name="connsiteY19" fmla="*/ 4124401 h 6566747"/>
              <a:gd name="connsiteX20" fmla="*/ 1573024 w 5057975"/>
              <a:gd name="connsiteY20" fmla="*/ 3766314 h 6566747"/>
              <a:gd name="connsiteX21" fmla="*/ 1202149 w 5057975"/>
              <a:gd name="connsiteY21" fmla="*/ 3427411 h 6566747"/>
              <a:gd name="connsiteX22" fmla="*/ 927189 w 5057975"/>
              <a:gd name="connsiteY22" fmla="*/ 3158846 h 6566747"/>
              <a:gd name="connsiteX23" fmla="*/ 703385 w 5057975"/>
              <a:gd name="connsiteY23" fmla="*/ 2762393 h 6566747"/>
              <a:gd name="connsiteX24" fmla="*/ 569103 w 5057975"/>
              <a:gd name="connsiteY24" fmla="*/ 2276418 h 6566747"/>
              <a:gd name="connsiteX25" fmla="*/ 211016 w 5057975"/>
              <a:gd name="connsiteY25" fmla="*/ 2161319 h 6566747"/>
              <a:gd name="connsiteX26" fmla="*/ 0 w 5057975"/>
              <a:gd name="connsiteY26" fmla="*/ 1835204 h 6566747"/>
              <a:gd name="connsiteX27" fmla="*/ 0 w 5057975"/>
              <a:gd name="connsiteY27" fmla="*/ 1406779 h 6566747"/>
              <a:gd name="connsiteX28" fmla="*/ 294143 w 5057975"/>
              <a:gd name="connsiteY28" fmla="*/ 1138214 h 6566747"/>
              <a:gd name="connsiteX29" fmla="*/ 677807 w 5057975"/>
              <a:gd name="connsiteY29" fmla="*/ 1074270 h 6566747"/>
              <a:gd name="connsiteX30" fmla="*/ 920795 w 5057975"/>
              <a:gd name="connsiteY30" fmla="*/ 1170186 h 6566747"/>
              <a:gd name="connsiteX31" fmla="*/ 1138205 w 5057975"/>
              <a:gd name="connsiteY31" fmla="*/ 920804 h 6566747"/>
              <a:gd name="connsiteX32" fmla="*/ 1451531 w 5057975"/>
              <a:gd name="connsiteY32" fmla="*/ 697000 h 6566747"/>
              <a:gd name="connsiteX33" fmla="*/ 1816012 w 5057975"/>
              <a:gd name="connsiteY33" fmla="*/ 530745 h 6566747"/>
              <a:gd name="connsiteX34" fmla="*/ 2135732 w 5057975"/>
              <a:gd name="connsiteY34" fmla="*/ 415646 h 6566747"/>
              <a:gd name="connsiteX35" fmla="*/ 2417086 w 5057975"/>
              <a:gd name="connsiteY35" fmla="*/ 345307 h 6566747"/>
              <a:gd name="connsiteX36" fmla="*/ 2749595 w 5057975"/>
              <a:gd name="connsiteY36" fmla="*/ 10 h 6566747"/>
              <a:gd name="connsiteX37" fmla="*/ 3222781 w 5057975"/>
              <a:gd name="connsiteY37" fmla="*/ 6404 h 6566747"/>
              <a:gd name="connsiteX38" fmla="*/ 3529712 w 5057975"/>
              <a:gd name="connsiteY38" fmla="*/ 268575 h 6566747"/>
              <a:gd name="connsiteX39" fmla="*/ 3606445 w 5057975"/>
              <a:gd name="connsiteY39" fmla="*/ 601084 h 6566747"/>
              <a:gd name="connsiteX40" fmla="*/ 3472163 w 5057975"/>
              <a:gd name="connsiteY40" fmla="*/ 901621 h 6566747"/>
              <a:gd name="connsiteX41" fmla="*/ 3158837 w 5057975"/>
              <a:gd name="connsiteY41" fmla="*/ 1131819 h 6566747"/>
              <a:gd name="connsiteX42" fmla="*/ 2724017 w 5057975"/>
              <a:gd name="connsiteY42" fmla="*/ 1131819 h 6566747"/>
              <a:gd name="connsiteX43" fmla="*/ 2513002 w 5057975"/>
              <a:gd name="connsiteY43" fmla="*/ 895226 h 6566747"/>
              <a:gd name="connsiteX44" fmla="*/ 2218859 w 5057975"/>
              <a:gd name="connsiteY44" fmla="*/ 786521 h 6566747"/>
              <a:gd name="connsiteX45" fmla="*/ 1867167 w 5057975"/>
              <a:gd name="connsiteY45" fmla="*/ 946382 h 6566747"/>
              <a:gd name="connsiteX46" fmla="*/ 1534658 w 5057975"/>
              <a:gd name="connsiteY46" fmla="*/ 1182975 h 6566747"/>
              <a:gd name="connsiteX47" fmla="*/ 1163782 w 5057975"/>
              <a:gd name="connsiteY47" fmla="*/ 1451540 h 6566747"/>
              <a:gd name="connsiteX48" fmla="*/ 1221332 w 5057975"/>
              <a:gd name="connsiteY48" fmla="*/ 1758471 h 6566747"/>
              <a:gd name="connsiteX49" fmla="*/ 1150994 w 5057975"/>
              <a:gd name="connsiteY49" fmla="*/ 2052614 h 6566747"/>
              <a:gd name="connsiteX50" fmla="*/ 1029500 w 5057975"/>
              <a:gd name="connsiteY50" fmla="*/ 2231657 h 6566747"/>
              <a:gd name="connsiteX51" fmla="*/ 1221332 w 5057975"/>
              <a:gd name="connsiteY51" fmla="*/ 2666477 h 6566747"/>
              <a:gd name="connsiteX52" fmla="*/ 1541052 w 5057975"/>
              <a:gd name="connsiteY52" fmla="*/ 3050141 h 6566747"/>
              <a:gd name="connsiteX53" fmla="*/ 1803223 w 5057975"/>
              <a:gd name="connsiteY53" fmla="*/ 3241973 h 6566747"/>
              <a:gd name="connsiteX54" fmla="*/ 2206070 w 5057975"/>
              <a:gd name="connsiteY54" fmla="*/ 3216396 h 6566747"/>
              <a:gd name="connsiteX55" fmla="*/ 2621707 w 5057975"/>
              <a:gd name="connsiteY55" fmla="*/ 3350678 h 6566747"/>
              <a:gd name="connsiteX56" fmla="*/ 2941427 w 5057975"/>
              <a:gd name="connsiteY56" fmla="*/ 3465777 h 6566747"/>
              <a:gd name="connsiteX57" fmla="*/ 3497740 w 5057975"/>
              <a:gd name="connsiteY57" fmla="*/ 3548905 h 6566747"/>
              <a:gd name="connsiteX58" fmla="*/ 3945349 w 5057975"/>
              <a:gd name="connsiteY58" fmla="*/ 3683187 h 6566747"/>
              <a:gd name="connsiteX59" fmla="*/ 4290647 w 5057975"/>
              <a:gd name="connsiteY59" fmla="*/ 3734342 h 6566747"/>
              <a:gd name="connsiteX60" fmla="*/ 4770227 w 5057975"/>
              <a:gd name="connsiteY60" fmla="*/ 3785498 h 6566747"/>
              <a:gd name="connsiteX61" fmla="*/ 4987637 w 5057975"/>
              <a:gd name="connsiteY61" fmla="*/ 4009302 h 6566747"/>
              <a:gd name="connsiteX62" fmla="*/ 5057975 w 5057975"/>
              <a:gd name="connsiteY62" fmla="*/ 4495277 h 6566747"/>
              <a:gd name="connsiteX63" fmla="*/ 4827777 w 5057975"/>
              <a:gd name="connsiteY63" fmla="*/ 4738264 h 6566747"/>
              <a:gd name="connsiteX64" fmla="*/ 4373774 w 5057975"/>
              <a:gd name="connsiteY64" fmla="*/ 4808603 h 6566747"/>
              <a:gd name="connsiteX65" fmla="*/ 4143575 w 5057975"/>
              <a:gd name="connsiteY65" fmla="*/ 5134717 h 6566747"/>
              <a:gd name="connsiteX66" fmla="*/ 3919771 w 5057975"/>
              <a:gd name="connsiteY66" fmla="*/ 5320155 h 6566747"/>
              <a:gd name="connsiteX67" fmla="*/ 3612840 w 5057975"/>
              <a:gd name="connsiteY67" fmla="*/ 5441649 h 6566747"/>
              <a:gd name="connsiteX68" fmla="*/ 3593656 w 5057975"/>
              <a:gd name="connsiteY68" fmla="*/ 5812524 h 6566747"/>
              <a:gd name="connsiteX69" fmla="*/ 3325091 w 5057975"/>
              <a:gd name="connsiteY69" fmla="*/ 5985173 h 6566747"/>
              <a:gd name="connsiteX70" fmla="*/ 3312303 w 5057975"/>
              <a:gd name="connsiteY70" fmla="*/ 6247344 h 6566747"/>
              <a:gd name="connsiteX71" fmla="*/ 3325091 w 5057975"/>
              <a:gd name="connsiteY71" fmla="*/ 6432782 h 6566747"/>
              <a:gd name="connsiteX72" fmla="*/ 3120470 w 5057975"/>
              <a:gd name="connsiteY72" fmla="*/ 6554275 h 6566747"/>
              <a:gd name="connsiteX0" fmla="*/ 3120470 w 5071384"/>
              <a:gd name="connsiteY0" fmla="*/ 6554275 h 6566747"/>
              <a:gd name="connsiteX1" fmla="*/ 2890272 w 5071384"/>
              <a:gd name="connsiteY1" fmla="*/ 6522303 h 6566747"/>
              <a:gd name="connsiteX2" fmla="*/ 2851905 w 5071384"/>
              <a:gd name="connsiteY2" fmla="*/ 6196189 h 6566747"/>
              <a:gd name="connsiteX3" fmla="*/ 2858300 w 5071384"/>
              <a:gd name="connsiteY3" fmla="*/ 5946807 h 6566747"/>
              <a:gd name="connsiteX4" fmla="*/ 2596129 w 5071384"/>
              <a:gd name="connsiteY4" fmla="*/ 5659058 h 6566747"/>
              <a:gd name="connsiteX5" fmla="*/ 2596129 w 5071384"/>
              <a:gd name="connsiteY5" fmla="*/ 5275394 h 6566747"/>
              <a:gd name="connsiteX6" fmla="*/ 2883877 w 5071384"/>
              <a:gd name="connsiteY6" fmla="*/ 4987646 h 6566747"/>
              <a:gd name="connsiteX7" fmla="*/ 3280331 w 5071384"/>
              <a:gd name="connsiteY7" fmla="*/ 5013224 h 6566747"/>
              <a:gd name="connsiteX8" fmla="*/ 3510529 w 5071384"/>
              <a:gd name="connsiteY8" fmla="*/ 5121928 h 6566747"/>
              <a:gd name="connsiteX9" fmla="*/ 3772700 w 5071384"/>
              <a:gd name="connsiteY9" fmla="*/ 4962068 h 6566747"/>
              <a:gd name="connsiteX10" fmla="*/ 4015687 w 5071384"/>
              <a:gd name="connsiteY10" fmla="*/ 4642348 h 6566747"/>
              <a:gd name="connsiteX11" fmla="*/ 3958138 w 5071384"/>
              <a:gd name="connsiteY11" fmla="*/ 4373783 h 6566747"/>
              <a:gd name="connsiteX12" fmla="*/ 3906982 w 5071384"/>
              <a:gd name="connsiteY12" fmla="*/ 4111612 h 6566747"/>
              <a:gd name="connsiteX13" fmla="*/ 3561684 w 5071384"/>
              <a:gd name="connsiteY13" fmla="*/ 3945358 h 6566747"/>
              <a:gd name="connsiteX14" fmla="*/ 3126865 w 5071384"/>
              <a:gd name="connsiteY14" fmla="*/ 3868625 h 6566747"/>
              <a:gd name="connsiteX15" fmla="*/ 2743200 w 5071384"/>
              <a:gd name="connsiteY15" fmla="*/ 3881414 h 6566747"/>
              <a:gd name="connsiteX16" fmla="*/ 2647284 w 5071384"/>
              <a:gd name="connsiteY16" fmla="*/ 4066851 h 6566747"/>
              <a:gd name="connsiteX17" fmla="*/ 2455452 w 5071384"/>
              <a:gd name="connsiteY17" fmla="*/ 4258684 h 6566747"/>
              <a:gd name="connsiteX18" fmla="*/ 2084577 w 5071384"/>
              <a:gd name="connsiteY18" fmla="*/ 4322628 h 6566747"/>
              <a:gd name="connsiteX19" fmla="*/ 1764856 w 5071384"/>
              <a:gd name="connsiteY19" fmla="*/ 4124401 h 6566747"/>
              <a:gd name="connsiteX20" fmla="*/ 1573024 w 5071384"/>
              <a:gd name="connsiteY20" fmla="*/ 3766314 h 6566747"/>
              <a:gd name="connsiteX21" fmla="*/ 1202149 w 5071384"/>
              <a:gd name="connsiteY21" fmla="*/ 3427411 h 6566747"/>
              <a:gd name="connsiteX22" fmla="*/ 927189 w 5071384"/>
              <a:gd name="connsiteY22" fmla="*/ 3158846 h 6566747"/>
              <a:gd name="connsiteX23" fmla="*/ 703385 w 5071384"/>
              <a:gd name="connsiteY23" fmla="*/ 2762393 h 6566747"/>
              <a:gd name="connsiteX24" fmla="*/ 569103 w 5071384"/>
              <a:gd name="connsiteY24" fmla="*/ 2276418 h 6566747"/>
              <a:gd name="connsiteX25" fmla="*/ 211016 w 5071384"/>
              <a:gd name="connsiteY25" fmla="*/ 2161319 h 6566747"/>
              <a:gd name="connsiteX26" fmla="*/ 0 w 5071384"/>
              <a:gd name="connsiteY26" fmla="*/ 1835204 h 6566747"/>
              <a:gd name="connsiteX27" fmla="*/ 0 w 5071384"/>
              <a:gd name="connsiteY27" fmla="*/ 1406779 h 6566747"/>
              <a:gd name="connsiteX28" fmla="*/ 294143 w 5071384"/>
              <a:gd name="connsiteY28" fmla="*/ 1138214 h 6566747"/>
              <a:gd name="connsiteX29" fmla="*/ 677807 w 5071384"/>
              <a:gd name="connsiteY29" fmla="*/ 1074270 h 6566747"/>
              <a:gd name="connsiteX30" fmla="*/ 920795 w 5071384"/>
              <a:gd name="connsiteY30" fmla="*/ 1170186 h 6566747"/>
              <a:gd name="connsiteX31" fmla="*/ 1138205 w 5071384"/>
              <a:gd name="connsiteY31" fmla="*/ 920804 h 6566747"/>
              <a:gd name="connsiteX32" fmla="*/ 1451531 w 5071384"/>
              <a:gd name="connsiteY32" fmla="*/ 697000 h 6566747"/>
              <a:gd name="connsiteX33" fmla="*/ 1816012 w 5071384"/>
              <a:gd name="connsiteY33" fmla="*/ 530745 h 6566747"/>
              <a:gd name="connsiteX34" fmla="*/ 2135732 w 5071384"/>
              <a:gd name="connsiteY34" fmla="*/ 415646 h 6566747"/>
              <a:gd name="connsiteX35" fmla="*/ 2417086 w 5071384"/>
              <a:gd name="connsiteY35" fmla="*/ 345307 h 6566747"/>
              <a:gd name="connsiteX36" fmla="*/ 2749595 w 5071384"/>
              <a:gd name="connsiteY36" fmla="*/ 10 h 6566747"/>
              <a:gd name="connsiteX37" fmla="*/ 3222781 w 5071384"/>
              <a:gd name="connsiteY37" fmla="*/ 6404 h 6566747"/>
              <a:gd name="connsiteX38" fmla="*/ 3529712 w 5071384"/>
              <a:gd name="connsiteY38" fmla="*/ 268575 h 6566747"/>
              <a:gd name="connsiteX39" fmla="*/ 3606445 w 5071384"/>
              <a:gd name="connsiteY39" fmla="*/ 601084 h 6566747"/>
              <a:gd name="connsiteX40" fmla="*/ 3472163 w 5071384"/>
              <a:gd name="connsiteY40" fmla="*/ 901621 h 6566747"/>
              <a:gd name="connsiteX41" fmla="*/ 3158837 w 5071384"/>
              <a:gd name="connsiteY41" fmla="*/ 1131819 h 6566747"/>
              <a:gd name="connsiteX42" fmla="*/ 2724017 w 5071384"/>
              <a:gd name="connsiteY42" fmla="*/ 1131819 h 6566747"/>
              <a:gd name="connsiteX43" fmla="*/ 2513002 w 5071384"/>
              <a:gd name="connsiteY43" fmla="*/ 895226 h 6566747"/>
              <a:gd name="connsiteX44" fmla="*/ 2218859 w 5071384"/>
              <a:gd name="connsiteY44" fmla="*/ 786521 h 6566747"/>
              <a:gd name="connsiteX45" fmla="*/ 1867167 w 5071384"/>
              <a:gd name="connsiteY45" fmla="*/ 946382 h 6566747"/>
              <a:gd name="connsiteX46" fmla="*/ 1534658 w 5071384"/>
              <a:gd name="connsiteY46" fmla="*/ 1182975 h 6566747"/>
              <a:gd name="connsiteX47" fmla="*/ 1163782 w 5071384"/>
              <a:gd name="connsiteY47" fmla="*/ 1451540 h 6566747"/>
              <a:gd name="connsiteX48" fmla="*/ 1221332 w 5071384"/>
              <a:gd name="connsiteY48" fmla="*/ 1758471 h 6566747"/>
              <a:gd name="connsiteX49" fmla="*/ 1150994 w 5071384"/>
              <a:gd name="connsiteY49" fmla="*/ 2052614 h 6566747"/>
              <a:gd name="connsiteX50" fmla="*/ 1029500 w 5071384"/>
              <a:gd name="connsiteY50" fmla="*/ 2231657 h 6566747"/>
              <a:gd name="connsiteX51" fmla="*/ 1221332 w 5071384"/>
              <a:gd name="connsiteY51" fmla="*/ 2666477 h 6566747"/>
              <a:gd name="connsiteX52" fmla="*/ 1541052 w 5071384"/>
              <a:gd name="connsiteY52" fmla="*/ 3050141 h 6566747"/>
              <a:gd name="connsiteX53" fmla="*/ 1803223 w 5071384"/>
              <a:gd name="connsiteY53" fmla="*/ 3241973 h 6566747"/>
              <a:gd name="connsiteX54" fmla="*/ 2206070 w 5071384"/>
              <a:gd name="connsiteY54" fmla="*/ 3216396 h 6566747"/>
              <a:gd name="connsiteX55" fmla="*/ 2621707 w 5071384"/>
              <a:gd name="connsiteY55" fmla="*/ 3350678 h 6566747"/>
              <a:gd name="connsiteX56" fmla="*/ 2941427 w 5071384"/>
              <a:gd name="connsiteY56" fmla="*/ 3465777 h 6566747"/>
              <a:gd name="connsiteX57" fmla="*/ 3497740 w 5071384"/>
              <a:gd name="connsiteY57" fmla="*/ 3548905 h 6566747"/>
              <a:gd name="connsiteX58" fmla="*/ 3945349 w 5071384"/>
              <a:gd name="connsiteY58" fmla="*/ 3683187 h 6566747"/>
              <a:gd name="connsiteX59" fmla="*/ 4290647 w 5071384"/>
              <a:gd name="connsiteY59" fmla="*/ 3734342 h 6566747"/>
              <a:gd name="connsiteX60" fmla="*/ 4770227 w 5071384"/>
              <a:gd name="connsiteY60" fmla="*/ 3785498 h 6566747"/>
              <a:gd name="connsiteX61" fmla="*/ 4987637 w 5071384"/>
              <a:gd name="connsiteY61" fmla="*/ 4009302 h 6566747"/>
              <a:gd name="connsiteX62" fmla="*/ 5057975 w 5071384"/>
              <a:gd name="connsiteY62" fmla="*/ 4495277 h 6566747"/>
              <a:gd name="connsiteX63" fmla="*/ 4827777 w 5071384"/>
              <a:gd name="connsiteY63" fmla="*/ 4738264 h 6566747"/>
              <a:gd name="connsiteX64" fmla="*/ 4373774 w 5071384"/>
              <a:gd name="connsiteY64" fmla="*/ 4808603 h 6566747"/>
              <a:gd name="connsiteX65" fmla="*/ 4143575 w 5071384"/>
              <a:gd name="connsiteY65" fmla="*/ 5134717 h 6566747"/>
              <a:gd name="connsiteX66" fmla="*/ 3919771 w 5071384"/>
              <a:gd name="connsiteY66" fmla="*/ 5320155 h 6566747"/>
              <a:gd name="connsiteX67" fmla="*/ 3612840 w 5071384"/>
              <a:gd name="connsiteY67" fmla="*/ 5441649 h 6566747"/>
              <a:gd name="connsiteX68" fmla="*/ 3593656 w 5071384"/>
              <a:gd name="connsiteY68" fmla="*/ 5812524 h 6566747"/>
              <a:gd name="connsiteX69" fmla="*/ 3325091 w 5071384"/>
              <a:gd name="connsiteY69" fmla="*/ 5985173 h 6566747"/>
              <a:gd name="connsiteX70" fmla="*/ 3312303 w 5071384"/>
              <a:gd name="connsiteY70" fmla="*/ 6247344 h 6566747"/>
              <a:gd name="connsiteX71" fmla="*/ 3325091 w 5071384"/>
              <a:gd name="connsiteY71" fmla="*/ 6432782 h 6566747"/>
              <a:gd name="connsiteX72" fmla="*/ 3120470 w 5071384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20470 w 5089942"/>
              <a:gd name="connsiteY0" fmla="*/ 6554275 h 6566747"/>
              <a:gd name="connsiteX1" fmla="*/ 2890272 w 5089942"/>
              <a:gd name="connsiteY1" fmla="*/ 6522303 h 6566747"/>
              <a:gd name="connsiteX2" fmla="*/ 2851905 w 5089942"/>
              <a:gd name="connsiteY2" fmla="*/ 6196189 h 6566747"/>
              <a:gd name="connsiteX3" fmla="*/ 2858300 w 5089942"/>
              <a:gd name="connsiteY3" fmla="*/ 5946807 h 6566747"/>
              <a:gd name="connsiteX4" fmla="*/ 2596129 w 5089942"/>
              <a:gd name="connsiteY4" fmla="*/ 5659058 h 6566747"/>
              <a:gd name="connsiteX5" fmla="*/ 2596129 w 5089942"/>
              <a:gd name="connsiteY5" fmla="*/ 5275394 h 6566747"/>
              <a:gd name="connsiteX6" fmla="*/ 2883877 w 5089942"/>
              <a:gd name="connsiteY6" fmla="*/ 4987646 h 6566747"/>
              <a:gd name="connsiteX7" fmla="*/ 3280331 w 5089942"/>
              <a:gd name="connsiteY7" fmla="*/ 5013224 h 6566747"/>
              <a:gd name="connsiteX8" fmla="*/ 3510529 w 5089942"/>
              <a:gd name="connsiteY8" fmla="*/ 5121928 h 6566747"/>
              <a:gd name="connsiteX9" fmla="*/ 3772700 w 5089942"/>
              <a:gd name="connsiteY9" fmla="*/ 4962068 h 6566747"/>
              <a:gd name="connsiteX10" fmla="*/ 4015687 w 5089942"/>
              <a:gd name="connsiteY10" fmla="*/ 4642348 h 6566747"/>
              <a:gd name="connsiteX11" fmla="*/ 3958138 w 5089942"/>
              <a:gd name="connsiteY11" fmla="*/ 4373783 h 6566747"/>
              <a:gd name="connsiteX12" fmla="*/ 3906982 w 5089942"/>
              <a:gd name="connsiteY12" fmla="*/ 4111612 h 6566747"/>
              <a:gd name="connsiteX13" fmla="*/ 3561684 w 5089942"/>
              <a:gd name="connsiteY13" fmla="*/ 3945358 h 6566747"/>
              <a:gd name="connsiteX14" fmla="*/ 3126865 w 5089942"/>
              <a:gd name="connsiteY14" fmla="*/ 3868625 h 6566747"/>
              <a:gd name="connsiteX15" fmla="*/ 2743200 w 5089942"/>
              <a:gd name="connsiteY15" fmla="*/ 3881414 h 6566747"/>
              <a:gd name="connsiteX16" fmla="*/ 2647284 w 5089942"/>
              <a:gd name="connsiteY16" fmla="*/ 4066851 h 6566747"/>
              <a:gd name="connsiteX17" fmla="*/ 2455452 w 5089942"/>
              <a:gd name="connsiteY17" fmla="*/ 4258684 h 6566747"/>
              <a:gd name="connsiteX18" fmla="*/ 2084577 w 5089942"/>
              <a:gd name="connsiteY18" fmla="*/ 4322628 h 6566747"/>
              <a:gd name="connsiteX19" fmla="*/ 1764856 w 5089942"/>
              <a:gd name="connsiteY19" fmla="*/ 4124401 h 6566747"/>
              <a:gd name="connsiteX20" fmla="*/ 1573024 w 5089942"/>
              <a:gd name="connsiteY20" fmla="*/ 3766314 h 6566747"/>
              <a:gd name="connsiteX21" fmla="*/ 1202149 w 5089942"/>
              <a:gd name="connsiteY21" fmla="*/ 3427411 h 6566747"/>
              <a:gd name="connsiteX22" fmla="*/ 927189 w 5089942"/>
              <a:gd name="connsiteY22" fmla="*/ 3158846 h 6566747"/>
              <a:gd name="connsiteX23" fmla="*/ 703385 w 5089942"/>
              <a:gd name="connsiteY23" fmla="*/ 2762393 h 6566747"/>
              <a:gd name="connsiteX24" fmla="*/ 569103 w 5089942"/>
              <a:gd name="connsiteY24" fmla="*/ 2276418 h 6566747"/>
              <a:gd name="connsiteX25" fmla="*/ 211016 w 5089942"/>
              <a:gd name="connsiteY25" fmla="*/ 2161319 h 6566747"/>
              <a:gd name="connsiteX26" fmla="*/ 0 w 5089942"/>
              <a:gd name="connsiteY26" fmla="*/ 1835204 h 6566747"/>
              <a:gd name="connsiteX27" fmla="*/ 0 w 5089942"/>
              <a:gd name="connsiteY27" fmla="*/ 1406779 h 6566747"/>
              <a:gd name="connsiteX28" fmla="*/ 294143 w 5089942"/>
              <a:gd name="connsiteY28" fmla="*/ 1138214 h 6566747"/>
              <a:gd name="connsiteX29" fmla="*/ 677807 w 5089942"/>
              <a:gd name="connsiteY29" fmla="*/ 1074270 h 6566747"/>
              <a:gd name="connsiteX30" fmla="*/ 920795 w 5089942"/>
              <a:gd name="connsiteY30" fmla="*/ 1170186 h 6566747"/>
              <a:gd name="connsiteX31" fmla="*/ 1138205 w 5089942"/>
              <a:gd name="connsiteY31" fmla="*/ 920804 h 6566747"/>
              <a:gd name="connsiteX32" fmla="*/ 1451531 w 5089942"/>
              <a:gd name="connsiteY32" fmla="*/ 697000 h 6566747"/>
              <a:gd name="connsiteX33" fmla="*/ 1816012 w 5089942"/>
              <a:gd name="connsiteY33" fmla="*/ 530745 h 6566747"/>
              <a:gd name="connsiteX34" fmla="*/ 2135732 w 5089942"/>
              <a:gd name="connsiteY34" fmla="*/ 415646 h 6566747"/>
              <a:gd name="connsiteX35" fmla="*/ 2417086 w 5089942"/>
              <a:gd name="connsiteY35" fmla="*/ 345307 h 6566747"/>
              <a:gd name="connsiteX36" fmla="*/ 2749595 w 5089942"/>
              <a:gd name="connsiteY36" fmla="*/ 10 h 6566747"/>
              <a:gd name="connsiteX37" fmla="*/ 3222781 w 5089942"/>
              <a:gd name="connsiteY37" fmla="*/ 6404 h 6566747"/>
              <a:gd name="connsiteX38" fmla="*/ 3529712 w 5089942"/>
              <a:gd name="connsiteY38" fmla="*/ 268575 h 6566747"/>
              <a:gd name="connsiteX39" fmla="*/ 3606445 w 5089942"/>
              <a:gd name="connsiteY39" fmla="*/ 601084 h 6566747"/>
              <a:gd name="connsiteX40" fmla="*/ 3472163 w 5089942"/>
              <a:gd name="connsiteY40" fmla="*/ 901621 h 6566747"/>
              <a:gd name="connsiteX41" fmla="*/ 3158837 w 5089942"/>
              <a:gd name="connsiteY41" fmla="*/ 1131819 h 6566747"/>
              <a:gd name="connsiteX42" fmla="*/ 2724017 w 5089942"/>
              <a:gd name="connsiteY42" fmla="*/ 1131819 h 6566747"/>
              <a:gd name="connsiteX43" fmla="*/ 2513002 w 5089942"/>
              <a:gd name="connsiteY43" fmla="*/ 895226 h 6566747"/>
              <a:gd name="connsiteX44" fmla="*/ 2218859 w 5089942"/>
              <a:gd name="connsiteY44" fmla="*/ 786521 h 6566747"/>
              <a:gd name="connsiteX45" fmla="*/ 1867167 w 5089942"/>
              <a:gd name="connsiteY45" fmla="*/ 946382 h 6566747"/>
              <a:gd name="connsiteX46" fmla="*/ 1534658 w 5089942"/>
              <a:gd name="connsiteY46" fmla="*/ 1182975 h 6566747"/>
              <a:gd name="connsiteX47" fmla="*/ 1163782 w 5089942"/>
              <a:gd name="connsiteY47" fmla="*/ 1451540 h 6566747"/>
              <a:gd name="connsiteX48" fmla="*/ 1221332 w 5089942"/>
              <a:gd name="connsiteY48" fmla="*/ 1758471 h 6566747"/>
              <a:gd name="connsiteX49" fmla="*/ 1150994 w 5089942"/>
              <a:gd name="connsiteY49" fmla="*/ 2052614 h 6566747"/>
              <a:gd name="connsiteX50" fmla="*/ 1029500 w 5089942"/>
              <a:gd name="connsiteY50" fmla="*/ 2231657 h 6566747"/>
              <a:gd name="connsiteX51" fmla="*/ 1221332 w 5089942"/>
              <a:gd name="connsiteY51" fmla="*/ 2666477 h 6566747"/>
              <a:gd name="connsiteX52" fmla="*/ 1541052 w 5089942"/>
              <a:gd name="connsiteY52" fmla="*/ 3050141 h 6566747"/>
              <a:gd name="connsiteX53" fmla="*/ 1803223 w 5089942"/>
              <a:gd name="connsiteY53" fmla="*/ 3241973 h 6566747"/>
              <a:gd name="connsiteX54" fmla="*/ 2206070 w 5089942"/>
              <a:gd name="connsiteY54" fmla="*/ 3216396 h 6566747"/>
              <a:gd name="connsiteX55" fmla="*/ 2621707 w 5089942"/>
              <a:gd name="connsiteY55" fmla="*/ 3350678 h 6566747"/>
              <a:gd name="connsiteX56" fmla="*/ 2941427 w 5089942"/>
              <a:gd name="connsiteY56" fmla="*/ 3465777 h 6566747"/>
              <a:gd name="connsiteX57" fmla="*/ 3497740 w 5089942"/>
              <a:gd name="connsiteY57" fmla="*/ 3548905 h 6566747"/>
              <a:gd name="connsiteX58" fmla="*/ 3945349 w 5089942"/>
              <a:gd name="connsiteY58" fmla="*/ 3683187 h 6566747"/>
              <a:gd name="connsiteX59" fmla="*/ 4290647 w 5089942"/>
              <a:gd name="connsiteY59" fmla="*/ 3734342 h 6566747"/>
              <a:gd name="connsiteX60" fmla="*/ 4770227 w 5089942"/>
              <a:gd name="connsiteY60" fmla="*/ 3785498 h 6566747"/>
              <a:gd name="connsiteX61" fmla="*/ 4987637 w 5089942"/>
              <a:gd name="connsiteY61" fmla="*/ 4009302 h 6566747"/>
              <a:gd name="connsiteX62" fmla="*/ 5057975 w 5089942"/>
              <a:gd name="connsiteY62" fmla="*/ 4495277 h 6566747"/>
              <a:gd name="connsiteX63" fmla="*/ 4827777 w 5089942"/>
              <a:gd name="connsiteY63" fmla="*/ 4738264 h 6566747"/>
              <a:gd name="connsiteX64" fmla="*/ 4373774 w 5089942"/>
              <a:gd name="connsiteY64" fmla="*/ 4808603 h 6566747"/>
              <a:gd name="connsiteX65" fmla="*/ 4143575 w 5089942"/>
              <a:gd name="connsiteY65" fmla="*/ 5134717 h 6566747"/>
              <a:gd name="connsiteX66" fmla="*/ 3919771 w 5089942"/>
              <a:gd name="connsiteY66" fmla="*/ 5320155 h 6566747"/>
              <a:gd name="connsiteX67" fmla="*/ 3612840 w 5089942"/>
              <a:gd name="connsiteY67" fmla="*/ 5441649 h 6566747"/>
              <a:gd name="connsiteX68" fmla="*/ 3593656 w 5089942"/>
              <a:gd name="connsiteY68" fmla="*/ 5812524 h 6566747"/>
              <a:gd name="connsiteX69" fmla="*/ 3325091 w 5089942"/>
              <a:gd name="connsiteY69" fmla="*/ 5985173 h 6566747"/>
              <a:gd name="connsiteX70" fmla="*/ 3312303 w 5089942"/>
              <a:gd name="connsiteY70" fmla="*/ 6247344 h 6566747"/>
              <a:gd name="connsiteX71" fmla="*/ 3325091 w 5089942"/>
              <a:gd name="connsiteY71" fmla="*/ 6432782 h 6566747"/>
              <a:gd name="connsiteX72" fmla="*/ 3120470 w 5089942"/>
              <a:gd name="connsiteY72" fmla="*/ 6554275 h 6566747"/>
              <a:gd name="connsiteX0" fmla="*/ 3136035 w 5105507"/>
              <a:gd name="connsiteY0" fmla="*/ 6554275 h 6566747"/>
              <a:gd name="connsiteX1" fmla="*/ 2905837 w 5105507"/>
              <a:gd name="connsiteY1" fmla="*/ 6522303 h 6566747"/>
              <a:gd name="connsiteX2" fmla="*/ 2867470 w 5105507"/>
              <a:gd name="connsiteY2" fmla="*/ 6196189 h 6566747"/>
              <a:gd name="connsiteX3" fmla="*/ 2873865 w 5105507"/>
              <a:gd name="connsiteY3" fmla="*/ 5946807 h 6566747"/>
              <a:gd name="connsiteX4" fmla="*/ 2611694 w 5105507"/>
              <a:gd name="connsiteY4" fmla="*/ 5659058 h 6566747"/>
              <a:gd name="connsiteX5" fmla="*/ 2611694 w 5105507"/>
              <a:gd name="connsiteY5" fmla="*/ 5275394 h 6566747"/>
              <a:gd name="connsiteX6" fmla="*/ 2899442 w 5105507"/>
              <a:gd name="connsiteY6" fmla="*/ 4987646 h 6566747"/>
              <a:gd name="connsiteX7" fmla="*/ 3295896 w 5105507"/>
              <a:gd name="connsiteY7" fmla="*/ 5013224 h 6566747"/>
              <a:gd name="connsiteX8" fmla="*/ 3526094 w 5105507"/>
              <a:gd name="connsiteY8" fmla="*/ 5121928 h 6566747"/>
              <a:gd name="connsiteX9" fmla="*/ 3788265 w 5105507"/>
              <a:gd name="connsiteY9" fmla="*/ 4962068 h 6566747"/>
              <a:gd name="connsiteX10" fmla="*/ 4031252 w 5105507"/>
              <a:gd name="connsiteY10" fmla="*/ 4642348 h 6566747"/>
              <a:gd name="connsiteX11" fmla="*/ 3973703 w 5105507"/>
              <a:gd name="connsiteY11" fmla="*/ 4373783 h 6566747"/>
              <a:gd name="connsiteX12" fmla="*/ 3922547 w 5105507"/>
              <a:gd name="connsiteY12" fmla="*/ 4111612 h 6566747"/>
              <a:gd name="connsiteX13" fmla="*/ 3577249 w 5105507"/>
              <a:gd name="connsiteY13" fmla="*/ 3945358 h 6566747"/>
              <a:gd name="connsiteX14" fmla="*/ 3142430 w 5105507"/>
              <a:gd name="connsiteY14" fmla="*/ 3868625 h 6566747"/>
              <a:gd name="connsiteX15" fmla="*/ 2758765 w 5105507"/>
              <a:gd name="connsiteY15" fmla="*/ 3881414 h 6566747"/>
              <a:gd name="connsiteX16" fmla="*/ 2662849 w 5105507"/>
              <a:gd name="connsiteY16" fmla="*/ 4066851 h 6566747"/>
              <a:gd name="connsiteX17" fmla="*/ 2471017 w 5105507"/>
              <a:gd name="connsiteY17" fmla="*/ 4258684 h 6566747"/>
              <a:gd name="connsiteX18" fmla="*/ 2100142 w 5105507"/>
              <a:gd name="connsiteY18" fmla="*/ 4322628 h 6566747"/>
              <a:gd name="connsiteX19" fmla="*/ 1780421 w 5105507"/>
              <a:gd name="connsiteY19" fmla="*/ 4124401 h 6566747"/>
              <a:gd name="connsiteX20" fmla="*/ 1588589 w 5105507"/>
              <a:gd name="connsiteY20" fmla="*/ 3766314 h 6566747"/>
              <a:gd name="connsiteX21" fmla="*/ 1217714 w 5105507"/>
              <a:gd name="connsiteY21" fmla="*/ 3427411 h 6566747"/>
              <a:gd name="connsiteX22" fmla="*/ 942754 w 5105507"/>
              <a:gd name="connsiteY22" fmla="*/ 3158846 h 6566747"/>
              <a:gd name="connsiteX23" fmla="*/ 718950 w 5105507"/>
              <a:gd name="connsiteY23" fmla="*/ 2762393 h 6566747"/>
              <a:gd name="connsiteX24" fmla="*/ 584668 w 5105507"/>
              <a:gd name="connsiteY24" fmla="*/ 2276418 h 6566747"/>
              <a:gd name="connsiteX25" fmla="*/ 226581 w 5105507"/>
              <a:gd name="connsiteY25" fmla="*/ 2161319 h 6566747"/>
              <a:gd name="connsiteX26" fmla="*/ 15565 w 5105507"/>
              <a:gd name="connsiteY26" fmla="*/ 1835204 h 6566747"/>
              <a:gd name="connsiteX27" fmla="*/ 15565 w 5105507"/>
              <a:gd name="connsiteY27" fmla="*/ 1406779 h 6566747"/>
              <a:gd name="connsiteX28" fmla="*/ 309708 w 5105507"/>
              <a:gd name="connsiteY28" fmla="*/ 1138214 h 6566747"/>
              <a:gd name="connsiteX29" fmla="*/ 693372 w 5105507"/>
              <a:gd name="connsiteY29" fmla="*/ 1074270 h 6566747"/>
              <a:gd name="connsiteX30" fmla="*/ 936360 w 5105507"/>
              <a:gd name="connsiteY30" fmla="*/ 1170186 h 6566747"/>
              <a:gd name="connsiteX31" fmla="*/ 1153770 w 5105507"/>
              <a:gd name="connsiteY31" fmla="*/ 920804 h 6566747"/>
              <a:gd name="connsiteX32" fmla="*/ 1467096 w 5105507"/>
              <a:gd name="connsiteY32" fmla="*/ 697000 h 6566747"/>
              <a:gd name="connsiteX33" fmla="*/ 1831577 w 5105507"/>
              <a:gd name="connsiteY33" fmla="*/ 530745 h 6566747"/>
              <a:gd name="connsiteX34" fmla="*/ 2151297 w 5105507"/>
              <a:gd name="connsiteY34" fmla="*/ 415646 h 6566747"/>
              <a:gd name="connsiteX35" fmla="*/ 2432651 w 5105507"/>
              <a:gd name="connsiteY35" fmla="*/ 345307 h 6566747"/>
              <a:gd name="connsiteX36" fmla="*/ 2765160 w 5105507"/>
              <a:gd name="connsiteY36" fmla="*/ 10 h 6566747"/>
              <a:gd name="connsiteX37" fmla="*/ 3238346 w 5105507"/>
              <a:gd name="connsiteY37" fmla="*/ 6404 h 6566747"/>
              <a:gd name="connsiteX38" fmla="*/ 3545277 w 5105507"/>
              <a:gd name="connsiteY38" fmla="*/ 268575 h 6566747"/>
              <a:gd name="connsiteX39" fmla="*/ 3622010 w 5105507"/>
              <a:gd name="connsiteY39" fmla="*/ 601084 h 6566747"/>
              <a:gd name="connsiteX40" fmla="*/ 3487728 w 5105507"/>
              <a:gd name="connsiteY40" fmla="*/ 901621 h 6566747"/>
              <a:gd name="connsiteX41" fmla="*/ 3174402 w 5105507"/>
              <a:gd name="connsiteY41" fmla="*/ 1131819 h 6566747"/>
              <a:gd name="connsiteX42" fmla="*/ 2739582 w 5105507"/>
              <a:gd name="connsiteY42" fmla="*/ 1131819 h 6566747"/>
              <a:gd name="connsiteX43" fmla="*/ 2528567 w 5105507"/>
              <a:gd name="connsiteY43" fmla="*/ 895226 h 6566747"/>
              <a:gd name="connsiteX44" fmla="*/ 2234424 w 5105507"/>
              <a:gd name="connsiteY44" fmla="*/ 786521 h 6566747"/>
              <a:gd name="connsiteX45" fmla="*/ 1882732 w 5105507"/>
              <a:gd name="connsiteY45" fmla="*/ 946382 h 6566747"/>
              <a:gd name="connsiteX46" fmla="*/ 1550223 w 5105507"/>
              <a:gd name="connsiteY46" fmla="*/ 1182975 h 6566747"/>
              <a:gd name="connsiteX47" fmla="*/ 1179347 w 5105507"/>
              <a:gd name="connsiteY47" fmla="*/ 1451540 h 6566747"/>
              <a:gd name="connsiteX48" fmla="*/ 1236897 w 5105507"/>
              <a:gd name="connsiteY48" fmla="*/ 1758471 h 6566747"/>
              <a:gd name="connsiteX49" fmla="*/ 1166559 w 5105507"/>
              <a:gd name="connsiteY49" fmla="*/ 2052614 h 6566747"/>
              <a:gd name="connsiteX50" fmla="*/ 1045065 w 5105507"/>
              <a:gd name="connsiteY50" fmla="*/ 2231657 h 6566747"/>
              <a:gd name="connsiteX51" fmla="*/ 1236897 w 5105507"/>
              <a:gd name="connsiteY51" fmla="*/ 2666477 h 6566747"/>
              <a:gd name="connsiteX52" fmla="*/ 1556617 w 5105507"/>
              <a:gd name="connsiteY52" fmla="*/ 3050141 h 6566747"/>
              <a:gd name="connsiteX53" fmla="*/ 1818788 w 5105507"/>
              <a:gd name="connsiteY53" fmla="*/ 3241973 h 6566747"/>
              <a:gd name="connsiteX54" fmla="*/ 2221635 w 5105507"/>
              <a:gd name="connsiteY54" fmla="*/ 3216396 h 6566747"/>
              <a:gd name="connsiteX55" fmla="*/ 2637272 w 5105507"/>
              <a:gd name="connsiteY55" fmla="*/ 3350678 h 6566747"/>
              <a:gd name="connsiteX56" fmla="*/ 2956992 w 5105507"/>
              <a:gd name="connsiteY56" fmla="*/ 3465777 h 6566747"/>
              <a:gd name="connsiteX57" fmla="*/ 3513305 w 5105507"/>
              <a:gd name="connsiteY57" fmla="*/ 3548905 h 6566747"/>
              <a:gd name="connsiteX58" fmla="*/ 3960914 w 5105507"/>
              <a:gd name="connsiteY58" fmla="*/ 3683187 h 6566747"/>
              <a:gd name="connsiteX59" fmla="*/ 4306212 w 5105507"/>
              <a:gd name="connsiteY59" fmla="*/ 3734342 h 6566747"/>
              <a:gd name="connsiteX60" fmla="*/ 4785792 w 5105507"/>
              <a:gd name="connsiteY60" fmla="*/ 3785498 h 6566747"/>
              <a:gd name="connsiteX61" fmla="*/ 5003202 w 5105507"/>
              <a:gd name="connsiteY61" fmla="*/ 4009302 h 6566747"/>
              <a:gd name="connsiteX62" fmla="*/ 5073540 w 5105507"/>
              <a:gd name="connsiteY62" fmla="*/ 4495277 h 6566747"/>
              <a:gd name="connsiteX63" fmla="*/ 4843342 w 5105507"/>
              <a:gd name="connsiteY63" fmla="*/ 4738264 h 6566747"/>
              <a:gd name="connsiteX64" fmla="*/ 4389339 w 5105507"/>
              <a:gd name="connsiteY64" fmla="*/ 4808603 h 6566747"/>
              <a:gd name="connsiteX65" fmla="*/ 4159140 w 5105507"/>
              <a:gd name="connsiteY65" fmla="*/ 5134717 h 6566747"/>
              <a:gd name="connsiteX66" fmla="*/ 3935336 w 5105507"/>
              <a:gd name="connsiteY66" fmla="*/ 5320155 h 6566747"/>
              <a:gd name="connsiteX67" fmla="*/ 3628405 w 5105507"/>
              <a:gd name="connsiteY67" fmla="*/ 5441649 h 6566747"/>
              <a:gd name="connsiteX68" fmla="*/ 3609221 w 5105507"/>
              <a:gd name="connsiteY68" fmla="*/ 5812524 h 6566747"/>
              <a:gd name="connsiteX69" fmla="*/ 3340656 w 5105507"/>
              <a:gd name="connsiteY69" fmla="*/ 5985173 h 6566747"/>
              <a:gd name="connsiteX70" fmla="*/ 3327868 w 5105507"/>
              <a:gd name="connsiteY70" fmla="*/ 6247344 h 6566747"/>
              <a:gd name="connsiteX71" fmla="*/ 3340656 w 5105507"/>
              <a:gd name="connsiteY71" fmla="*/ 6432782 h 6566747"/>
              <a:gd name="connsiteX72" fmla="*/ 3136035 w 5105507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49202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765537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6747"/>
              <a:gd name="connsiteX1" fmla="*/ 2912609 w 5112279"/>
              <a:gd name="connsiteY1" fmla="*/ 6522303 h 6566747"/>
              <a:gd name="connsiteX2" fmla="*/ 2874242 w 5112279"/>
              <a:gd name="connsiteY2" fmla="*/ 6196189 h 6566747"/>
              <a:gd name="connsiteX3" fmla="*/ 2880637 w 5112279"/>
              <a:gd name="connsiteY3" fmla="*/ 5946807 h 6566747"/>
              <a:gd name="connsiteX4" fmla="*/ 2618466 w 5112279"/>
              <a:gd name="connsiteY4" fmla="*/ 5659058 h 6566747"/>
              <a:gd name="connsiteX5" fmla="*/ 2618466 w 5112279"/>
              <a:gd name="connsiteY5" fmla="*/ 5275394 h 6566747"/>
              <a:gd name="connsiteX6" fmla="*/ 2906214 w 5112279"/>
              <a:gd name="connsiteY6" fmla="*/ 4987646 h 6566747"/>
              <a:gd name="connsiteX7" fmla="*/ 3302668 w 5112279"/>
              <a:gd name="connsiteY7" fmla="*/ 5013224 h 6566747"/>
              <a:gd name="connsiteX8" fmla="*/ 3532866 w 5112279"/>
              <a:gd name="connsiteY8" fmla="*/ 5121928 h 6566747"/>
              <a:gd name="connsiteX9" fmla="*/ 3795037 w 5112279"/>
              <a:gd name="connsiteY9" fmla="*/ 4962068 h 6566747"/>
              <a:gd name="connsiteX10" fmla="*/ 4038024 w 5112279"/>
              <a:gd name="connsiteY10" fmla="*/ 4642348 h 6566747"/>
              <a:gd name="connsiteX11" fmla="*/ 3980475 w 5112279"/>
              <a:gd name="connsiteY11" fmla="*/ 4373783 h 6566747"/>
              <a:gd name="connsiteX12" fmla="*/ 3929319 w 5112279"/>
              <a:gd name="connsiteY12" fmla="*/ 4111612 h 6566747"/>
              <a:gd name="connsiteX13" fmla="*/ 3584021 w 5112279"/>
              <a:gd name="connsiteY13" fmla="*/ 3945358 h 6566747"/>
              <a:gd name="connsiteX14" fmla="*/ 3168385 w 5112279"/>
              <a:gd name="connsiteY14" fmla="*/ 3868625 h 6566747"/>
              <a:gd name="connsiteX15" fmla="*/ 2842270 w 5112279"/>
              <a:gd name="connsiteY15" fmla="*/ 3881414 h 6566747"/>
              <a:gd name="connsiteX16" fmla="*/ 2669621 w 5112279"/>
              <a:gd name="connsiteY16" fmla="*/ 4066851 h 6566747"/>
              <a:gd name="connsiteX17" fmla="*/ 2477789 w 5112279"/>
              <a:gd name="connsiteY17" fmla="*/ 4258684 h 6566747"/>
              <a:gd name="connsiteX18" fmla="*/ 2106914 w 5112279"/>
              <a:gd name="connsiteY18" fmla="*/ 4322628 h 6566747"/>
              <a:gd name="connsiteX19" fmla="*/ 1787193 w 5112279"/>
              <a:gd name="connsiteY19" fmla="*/ 4124401 h 6566747"/>
              <a:gd name="connsiteX20" fmla="*/ 1595361 w 5112279"/>
              <a:gd name="connsiteY20" fmla="*/ 3766314 h 6566747"/>
              <a:gd name="connsiteX21" fmla="*/ 1224486 w 5112279"/>
              <a:gd name="connsiteY21" fmla="*/ 3427411 h 6566747"/>
              <a:gd name="connsiteX22" fmla="*/ 949526 w 5112279"/>
              <a:gd name="connsiteY22" fmla="*/ 3158846 h 6566747"/>
              <a:gd name="connsiteX23" fmla="*/ 725722 w 5112279"/>
              <a:gd name="connsiteY23" fmla="*/ 2762393 h 6566747"/>
              <a:gd name="connsiteX24" fmla="*/ 591440 w 5112279"/>
              <a:gd name="connsiteY24" fmla="*/ 2276418 h 6566747"/>
              <a:gd name="connsiteX25" fmla="*/ 233353 w 5112279"/>
              <a:gd name="connsiteY25" fmla="*/ 2161319 h 6566747"/>
              <a:gd name="connsiteX26" fmla="*/ 22337 w 5112279"/>
              <a:gd name="connsiteY26" fmla="*/ 1835204 h 6566747"/>
              <a:gd name="connsiteX27" fmla="*/ 22337 w 5112279"/>
              <a:gd name="connsiteY27" fmla="*/ 1406779 h 6566747"/>
              <a:gd name="connsiteX28" fmla="*/ 316480 w 5112279"/>
              <a:gd name="connsiteY28" fmla="*/ 1138214 h 6566747"/>
              <a:gd name="connsiteX29" fmla="*/ 700144 w 5112279"/>
              <a:gd name="connsiteY29" fmla="*/ 1074270 h 6566747"/>
              <a:gd name="connsiteX30" fmla="*/ 943132 w 5112279"/>
              <a:gd name="connsiteY30" fmla="*/ 1170186 h 6566747"/>
              <a:gd name="connsiteX31" fmla="*/ 1160542 w 5112279"/>
              <a:gd name="connsiteY31" fmla="*/ 920804 h 6566747"/>
              <a:gd name="connsiteX32" fmla="*/ 1473868 w 5112279"/>
              <a:gd name="connsiteY32" fmla="*/ 697000 h 6566747"/>
              <a:gd name="connsiteX33" fmla="*/ 1838349 w 5112279"/>
              <a:gd name="connsiteY33" fmla="*/ 530745 h 6566747"/>
              <a:gd name="connsiteX34" fmla="*/ 2158069 w 5112279"/>
              <a:gd name="connsiteY34" fmla="*/ 415646 h 6566747"/>
              <a:gd name="connsiteX35" fmla="*/ 2439423 w 5112279"/>
              <a:gd name="connsiteY35" fmla="*/ 345307 h 6566747"/>
              <a:gd name="connsiteX36" fmla="*/ 2771932 w 5112279"/>
              <a:gd name="connsiteY36" fmla="*/ 10 h 6566747"/>
              <a:gd name="connsiteX37" fmla="*/ 3245118 w 5112279"/>
              <a:gd name="connsiteY37" fmla="*/ 6404 h 6566747"/>
              <a:gd name="connsiteX38" fmla="*/ 3552049 w 5112279"/>
              <a:gd name="connsiteY38" fmla="*/ 268575 h 6566747"/>
              <a:gd name="connsiteX39" fmla="*/ 3628782 w 5112279"/>
              <a:gd name="connsiteY39" fmla="*/ 601084 h 6566747"/>
              <a:gd name="connsiteX40" fmla="*/ 3494500 w 5112279"/>
              <a:gd name="connsiteY40" fmla="*/ 901621 h 6566747"/>
              <a:gd name="connsiteX41" fmla="*/ 3181174 w 5112279"/>
              <a:gd name="connsiteY41" fmla="*/ 1131819 h 6566747"/>
              <a:gd name="connsiteX42" fmla="*/ 2746354 w 5112279"/>
              <a:gd name="connsiteY42" fmla="*/ 1131819 h 6566747"/>
              <a:gd name="connsiteX43" fmla="*/ 2535339 w 5112279"/>
              <a:gd name="connsiteY43" fmla="*/ 895226 h 6566747"/>
              <a:gd name="connsiteX44" fmla="*/ 2241196 w 5112279"/>
              <a:gd name="connsiteY44" fmla="*/ 786521 h 6566747"/>
              <a:gd name="connsiteX45" fmla="*/ 1889504 w 5112279"/>
              <a:gd name="connsiteY45" fmla="*/ 946382 h 6566747"/>
              <a:gd name="connsiteX46" fmla="*/ 1556995 w 5112279"/>
              <a:gd name="connsiteY46" fmla="*/ 1182975 h 6566747"/>
              <a:gd name="connsiteX47" fmla="*/ 1186119 w 5112279"/>
              <a:gd name="connsiteY47" fmla="*/ 1451540 h 6566747"/>
              <a:gd name="connsiteX48" fmla="*/ 1243669 w 5112279"/>
              <a:gd name="connsiteY48" fmla="*/ 1758471 h 6566747"/>
              <a:gd name="connsiteX49" fmla="*/ 1173331 w 5112279"/>
              <a:gd name="connsiteY49" fmla="*/ 2052614 h 6566747"/>
              <a:gd name="connsiteX50" fmla="*/ 1051837 w 5112279"/>
              <a:gd name="connsiteY50" fmla="*/ 2231657 h 6566747"/>
              <a:gd name="connsiteX51" fmla="*/ 1243669 w 5112279"/>
              <a:gd name="connsiteY51" fmla="*/ 2666477 h 6566747"/>
              <a:gd name="connsiteX52" fmla="*/ 1563389 w 5112279"/>
              <a:gd name="connsiteY52" fmla="*/ 3050141 h 6566747"/>
              <a:gd name="connsiteX53" fmla="*/ 1825560 w 5112279"/>
              <a:gd name="connsiteY53" fmla="*/ 3241973 h 6566747"/>
              <a:gd name="connsiteX54" fmla="*/ 2228407 w 5112279"/>
              <a:gd name="connsiteY54" fmla="*/ 3216396 h 6566747"/>
              <a:gd name="connsiteX55" fmla="*/ 2644044 w 5112279"/>
              <a:gd name="connsiteY55" fmla="*/ 3350678 h 6566747"/>
              <a:gd name="connsiteX56" fmla="*/ 2963764 w 5112279"/>
              <a:gd name="connsiteY56" fmla="*/ 3465777 h 6566747"/>
              <a:gd name="connsiteX57" fmla="*/ 3520077 w 5112279"/>
              <a:gd name="connsiteY57" fmla="*/ 3548905 h 6566747"/>
              <a:gd name="connsiteX58" fmla="*/ 3967686 w 5112279"/>
              <a:gd name="connsiteY58" fmla="*/ 3683187 h 6566747"/>
              <a:gd name="connsiteX59" fmla="*/ 4312984 w 5112279"/>
              <a:gd name="connsiteY59" fmla="*/ 3734342 h 6566747"/>
              <a:gd name="connsiteX60" fmla="*/ 4792564 w 5112279"/>
              <a:gd name="connsiteY60" fmla="*/ 3785498 h 6566747"/>
              <a:gd name="connsiteX61" fmla="*/ 5009974 w 5112279"/>
              <a:gd name="connsiteY61" fmla="*/ 4009302 h 6566747"/>
              <a:gd name="connsiteX62" fmla="*/ 5080312 w 5112279"/>
              <a:gd name="connsiteY62" fmla="*/ 4495277 h 6566747"/>
              <a:gd name="connsiteX63" fmla="*/ 4850114 w 5112279"/>
              <a:gd name="connsiteY63" fmla="*/ 4738264 h 6566747"/>
              <a:gd name="connsiteX64" fmla="*/ 4396111 w 5112279"/>
              <a:gd name="connsiteY64" fmla="*/ 4808603 h 6566747"/>
              <a:gd name="connsiteX65" fmla="*/ 4165912 w 5112279"/>
              <a:gd name="connsiteY65" fmla="*/ 5134717 h 6566747"/>
              <a:gd name="connsiteX66" fmla="*/ 3942108 w 5112279"/>
              <a:gd name="connsiteY66" fmla="*/ 5320155 h 6566747"/>
              <a:gd name="connsiteX67" fmla="*/ 3635177 w 5112279"/>
              <a:gd name="connsiteY67" fmla="*/ 5441649 h 6566747"/>
              <a:gd name="connsiteX68" fmla="*/ 3615993 w 5112279"/>
              <a:gd name="connsiteY68" fmla="*/ 5812524 h 6566747"/>
              <a:gd name="connsiteX69" fmla="*/ 3347428 w 5112279"/>
              <a:gd name="connsiteY69" fmla="*/ 5985173 h 6566747"/>
              <a:gd name="connsiteX70" fmla="*/ 3334640 w 5112279"/>
              <a:gd name="connsiteY70" fmla="*/ 6247344 h 6566747"/>
              <a:gd name="connsiteX71" fmla="*/ 3347428 w 5112279"/>
              <a:gd name="connsiteY71" fmla="*/ 6432782 h 6566747"/>
              <a:gd name="connsiteX72" fmla="*/ 3142807 w 5112279"/>
              <a:gd name="connsiteY72" fmla="*/ 6554275 h 6566747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320155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134717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12279"/>
              <a:gd name="connsiteY0" fmla="*/ 6554275 h 6564150"/>
              <a:gd name="connsiteX1" fmla="*/ 2912609 w 5112279"/>
              <a:gd name="connsiteY1" fmla="*/ 6522303 h 6564150"/>
              <a:gd name="connsiteX2" fmla="*/ 2874242 w 5112279"/>
              <a:gd name="connsiteY2" fmla="*/ 6196189 h 6564150"/>
              <a:gd name="connsiteX3" fmla="*/ 2880637 w 5112279"/>
              <a:gd name="connsiteY3" fmla="*/ 5946807 h 6564150"/>
              <a:gd name="connsiteX4" fmla="*/ 2618466 w 5112279"/>
              <a:gd name="connsiteY4" fmla="*/ 5659058 h 6564150"/>
              <a:gd name="connsiteX5" fmla="*/ 2618466 w 5112279"/>
              <a:gd name="connsiteY5" fmla="*/ 5275394 h 6564150"/>
              <a:gd name="connsiteX6" fmla="*/ 2906214 w 5112279"/>
              <a:gd name="connsiteY6" fmla="*/ 4987646 h 6564150"/>
              <a:gd name="connsiteX7" fmla="*/ 3302668 w 5112279"/>
              <a:gd name="connsiteY7" fmla="*/ 5013224 h 6564150"/>
              <a:gd name="connsiteX8" fmla="*/ 3532866 w 5112279"/>
              <a:gd name="connsiteY8" fmla="*/ 5121928 h 6564150"/>
              <a:gd name="connsiteX9" fmla="*/ 3795037 w 5112279"/>
              <a:gd name="connsiteY9" fmla="*/ 4962068 h 6564150"/>
              <a:gd name="connsiteX10" fmla="*/ 4038024 w 5112279"/>
              <a:gd name="connsiteY10" fmla="*/ 4642348 h 6564150"/>
              <a:gd name="connsiteX11" fmla="*/ 3980475 w 5112279"/>
              <a:gd name="connsiteY11" fmla="*/ 4373783 h 6564150"/>
              <a:gd name="connsiteX12" fmla="*/ 3929319 w 5112279"/>
              <a:gd name="connsiteY12" fmla="*/ 4111612 h 6564150"/>
              <a:gd name="connsiteX13" fmla="*/ 3584021 w 5112279"/>
              <a:gd name="connsiteY13" fmla="*/ 3945358 h 6564150"/>
              <a:gd name="connsiteX14" fmla="*/ 3168385 w 5112279"/>
              <a:gd name="connsiteY14" fmla="*/ 3868625 h 6564150"/>
              <a:gd name="connsiteX15" fmla="*/ 2842270 w 5112279"/>
              <a:gd name="connsiteY15" fmla="*/ 3881414 h 6564150"/>
              <a:gd name="connsiteX16" fmla="*/ 2669621 w 5112279"/>
              <a:gd name="connsiteY16" fmla="*/ 4066851 h 6564150"/>
              <a:gd name="connsiteX17" fmla="*/ 2477789 w 5112279"/>
              <a:gd name="connsiteY17" fmla="*/ 4258684 h 6564150"/>
              <a:gd name="connsiteX18" fmla="*/ 2106914 w 5112279"/>
              <a:gd name="connsiteY18" fmla="*/ 4322628 h 6564150"/>
              <a:gd name="connsiteX19" fmla="*/ 1787193 w 5112279"/>
              <a:gd name="connsiteY19" fmla="*/ 4124401 h 6564150"/>
              <a:gd name="connsiteX20" fmla="*/ 1595361 w 5112279"/>
              <a:gd name="connsiteY20" fmla="*/ 3766314 h 6564150"/>
              <a:gd name="connsiteX21" fmla="*/ 1224486 w 5112279"/>
              <a:gd name="connsiteY21" fmla="*/ 3427411 h 6564150"/>
              <a:gd name="connsiteX22" fmla="*/ 949526 w 5112279"/>
              <a:gd name="connsiteY22" fmla="*/ 3158846 h 6564150"/>
              <a:gd name="connsiteX23" fmla="*/ 725722 w 5112279"/>
              <a:gd name="connsiteY23" fmla="*/ 2762393 h 6564150"/>
              <a:gd name="connsiteX24" fmla="*/ 591440 w 5112279"/>
              <a:gd name="connsiteY24" fmla="*/ 2276418 h 6564150"/>
              <a:gd name="connsiteX25" fmla="*/ 233353 w 5112279"/>
              <a:gd name="connsiteY25" fmla="*/ 2161319 h 6564150"/>
              <a:gd name="connsiteX26" fmla="*/ 22337 w 5112279"/>
              <a:gd name="connsiteY26" fmla="*/ 1835204 h 6564150"/>
              <a:gd name="connsiteX27" fmla="*/ 22337 w 5112279"/>
              <a:gd name="connsiteY27" fmla="*/ 1406779 h 6564150"/>
              <a:gd name="connsiteX28" fmla="*/ 316480 w 5112279"/>
              <a:gd name="connsiteY28" fmla="*/ 1138214 h 6564150"/>
              <a:gd name="connsiteX29" fmla="*/ 700144 w 5112279"/>
              <a:gd name="connsiteY29" fmla="*/ 1074270 h 6564150"/>
              <a:gd name="connsiteX30" fmla="*/ 943132 w 5112279"/>
              <a:gd name="connsiteY30" fmla="*/ 1170186 h 6564150"/>
              <a:gd name="connsiteX31" fmla="*/ 1160542 w 5112279"/>
              <a:gd name="connsiteY31" fmla="*/ 920804 h 6564150"/>
              <a:gd name="connsiteX32" fmla="*/ 1473868 w 5112279"/>
              <a:gd name="connsiteY32" fmla="*/ 697000 h 6564150"/>
              <a:gd name="connsiteX33" fmla="*/ 1838349 w 5112279"/>
              <a:gd name="connsiteY33" fmla="*/ 530745 h 6564150"/>
              <a:gd name="connsiteX34" fmla="*/ 2158069 w 5112279"/>
              <a:gd name="connsiteY34" fmla="*/ 415646 h 6564150"/>
              <a:gd name="connsiteX35" fmla="*/ 2439423 w 5112279"/>
              <a:gd name="connsiteY35" fmla="*/ 345307 h 6564150"/>
              <a:gd name="connsiteX36" fmla="*/ 2771932 w 5112279"/>
              <a:gd name="connsiteY36" fmla="*/ 10 h 6564150"/>
              <a:gd name="connsiteX37" fmla="*/ 3245118 w 5112279"/>
              <a:gd name="connsiteY37" fmla="*/ 6404 h 6564150"/>
              <a:gd name="connsiteX38" fmla="*/ 3552049 w 5112279"/>
              <a:gd name="connsiteY38" fmla="*/ 268575 h 6564150"/>
              <a:gd name="connsiteX39" fmla="*/ 3628782 w 5112279"/>
              <a:gd name="connsiteY39" fmla="*/ 601084 h 6564150"/>
              <a:gd name="connsiteX40" fmla="*/ 3494500 w 5112279"/>
              <a:gd name="connsiteY40" fmla="*/ 901621 h 6564150"/>
              <a:gd name="connsiteX41" fmla="*/ 3181174 w 5112279"/>
              <a:gd name="connsiteY41" fmla="*/ 1131819 h 6564150"/>
              <a:gd name="connsiteX42" fmla="*/ 2746354 w 5112279"/>
              <a:gd name="connsiteY42" fmla="*/ 1131819 h 6564150"/>
              <a:gd name="connsiteX43" fmla="*/ 2535339 w 5112279"/>
              <a:gd name="connsiteY43" fmla="*/ 895226 h 6564150"/>
              <a:gd name="connsiteX44" fmla="*/ 2241196 w 5112279"/>
              <a:gd name="connsiteY44" fmla="*/ 786521 h 6564150"/>
              <a:gd name="connsiteX45" fmla="*/ 1889504 w 5112279"/>
              <a:gd name="connsiteY45" fmla="*/ 946382 h 6564150"/>
              <a:gd name="connsiteX46" fmla="*/ 1556995 w 5112279"/>
              <a:gd name="connsiteY46" fmla="*/ 1182975 h 6564150"/>
              <a:gd name="connsiteX47" fmla="*/ 1186119 w 5112279"/>
              <a:gd name="connsiteY47" fmla="*/ 1451540 h 6564150"/>
              <a:gd name="connsiteX48" fmla="*/ 1243669 w 5112279"/>
              <a:gd name="connsiteY48" fmla="*/ 1758471 h 6564150"/>
              <a:gd name="connsiteX49" fmla="*/ 1173331 w 5112279"/>
              <a:gd name="connsiteY49" fmla="*/ 2052614 h 6564150"/>
              <a:gd name="connsiteX50" fmla="*/ 1051837 w 5112279"/>
              <a:gd name="connsiteY50" fmla="*/ 2231657 h 6564150"/>
              <a:gd name="connsiteX51" fmla="*/ 1243669 w 5112279"/>
              <a:gd name="connsiteY51" fmla="*/ 2666477 h 6564150"/>
              <a:gd name="connsiteX52" fmla="*/ 1563389 w 5112279"/>
              <a:gd name="connsiteY52" fmla="*/ 3050141 h 6564150"/>
              <a:gd name="connsiteX53" fmla="*/ 1825560 w 5112279"/>
              <a:gd name="connsiteY53" fmla="*/ 3241973 h 6564150"/>
              <a:gd name="connsiteX54" fmla="*/ 2228407 w 5112279"/>
              <a:gd name="connsiteY54" fmla="*/ 3216396 h 6564150"/>
              <a:gd name="connsiteX55" fmla="*/ 2644044 w 5112279"/>
              <a:gd name="connsiteY55" fmla="*/ 3350678 h 6564150"/>
              <a:gd name="connsiteX56" fmla="*/ 2963764 w 5112279"/>
              <a:gd name="connsiteY56" fmla="*/ 3465777 h 6564150"/>
              <a:gd name="connsiteX57" fmla="*/ 3520077 w 5112279"/>
              <a:gd name="connsiteY57" fmla="*/ 3548905 h 6564150"/>
              <a:gd name="connsiteX58" fmla="*/ 3967686 w 5112279"/>
              <a:gd name="connsiteY58" fmla="*/ 3683187 h 6564150"/>
              <a:gd name="connsiteX59" fmla="*/ 4312984 w 5112279"/>
              <a:gd name="connsiteY59" fmla="*/ 3734342 h 6564150"/>
              <a:gd name="connsiteX60" fmla="*/ 4792564 w 5112279"/>
              <a:gd name="connsiteY60" fmla="*/ 3785498 h 6564150"/>
              <a:gd name="connsiteX61" fmla="*/ 5009974 w 5112279"/>
              <a:gd name="connsiteY61" fmla="*/ 4009302 h 6564150"/>
              <a:gd name="connsiteX62" fmla="*/ 5080312 w 5112279"/>
              <a:gd name="connsiteY62" fmla="*/ 4495277 h 6564150"/>
              <a:gd name="connsiteX63" fmla="*/ 4850114 w 5112279"/>
              <a:gd name="connsiteY63" fmla="*/ 4738264 h 6564150"/>
              <a:gd name="connsiteX64" fmla="*/ 4396111 w 5112279"/>
              <a:gd name="connsiteY64" fmla="*/ 4808603 h 6564150"/>
              <a:gd name="connsiteX65" fmla="*/ 4165912 w 5112279"/>
              <a:gd name="connsiteY65" fmla="*/ 5096351 h 6564150"/>
              <a:gd name="connsiteX66" fmla="*/ 3942108 w 5112279"/>
              <a:gd name="connsiteY66" fmla="*/ 5269000 h 6564150"/>
              <a:gd name="connsiteX67" fmla="*/ 3635177 w 5112279"/>
              <a:gd name="connsiteY67" fmla="*/ 5441649 h 6564150"/>
              <a:gd name="connsiteX68" fmla="*/ 3615993 w 5112279"/>
              <a:gd name="connsiteY68" fmla="*/ 5812524 h 6564150"/>
              <a:gd name="connsiteX69" fmla="*/ 3347428 w 5112279"/>
              <a:gd name="connsiteY69" fmla="*/ 5985173 h 6564150"/>
              <a:gd name="connsiteX70" fmla="*/ 3334640 w 5112279"/>
              <a:gd name="connsiteY70" fmla="*/ 6247344 h 6564150"/>
              <a:gd name="connsiteX71" fmla="*/ 3347428 w 5112279"/>
              <a:gd name="connsiteY71" fmla="*/ 6432782 h 6564150"/>
              <a:gd name="connsiteX72" fmla="*/ 3142807 w 5112279"/>
              <a:gd name="connsiteY72" fmla="*/ 6554275 h 6564150"/>
              <a:gd name="connsiteX0" fmla="*/ 3142807 w 5106791"/>
              <a:gd name="connsiteY0" fmla="*/ 6554275 h 6564150"/>
              <a:gd name="connsiteX1" fmla="*/ 2912609 w 5106791"/>
              <a:gd name="connsiteY1" fmla="*/ 6522303 h 6564150"/>
              <a:gd name="connsiteX2" fmla="*/ 2874242 w 5106791"/>
              <a:gd name="connsiteY2" fmla="*/ 6196189 h 6564150"/>
              <a:gd name="connsiteX3" fmla="*/ 2880637 w 5106791"/>
              <a:gd name="connsiteY3" fmla="*/ 5946807 h 6564150"/>
              <a:gd name="connsiteX4" fmla="*/ 2618466 w 5106791"/>
              <a:gd name="connsiteY4" fmla="*/ 5659058 h 6564150"/>
              <a:gd name="connsiteX5" fmla="*/ 2618466 w 5106791"/>
              <a:gd name="connsiteY5" fmla="*/ 5275394 h 6564150"/>
              <a:gd name="connsiteX6" fmla="*/ 2906214 w 5106791"/>
              <a:gd name="connsiteY6" fmla="*/ 4987646 h 6564150"/>
              <a:gd name="connsiteX7" fmla="*/ 3302668 w 5106791"/>
              <a:gd name="connsiteY7" fmla="*/ 5013224 h 6564150"/>
              <a:gd name="connsiteX8" fmla="*/ 3532866 w 5106791"/>
              <a:gd name="connsiteY8" fmla="*/ 5121928 h 6564150"/>
              <a:gd name="connsiteX9" fmla="*/ 3795037 w 5106791"/>
              <a:gd name="connsiteY9" fmla="*/ 4962068 h 6564150"/>
              <a:gd name="connsiteX10" fmla="*/ 4038024 w 5106791"/>
              <a:gd name="connsiteY10" fmla="*/ 4642348 h 6564150"/>
              <a:gd name="connsiteX11" fmla="*/ 3980475 w 5106791"/>
              <a:gd name="connsiteY11" fmla="*/ 4373783 h 6564150"/>
              <a:gd name="connsiteX12" fmla="*/ 3929319 w 5106791"/>
              <a:gd name="connsiteY12" fmla="*/ 4111612 h 6564150"/>
              <a:gd name="connsiteX13" fmla="*/ 3584021 w 5106791"/>
              <a:gd name="connsiteY13" fmla="*/ 3945358 h 6564150"/>
              <a:gd name="connsiteX14" fmla="*/ 3168385 w 5106791"/>
              <a:gd name="connsiteY14" fmla="*/ 3868625 h 6564150"/>
              <a:gd name="connsiteX15" fmla="*/ 2842270 w 5106791"/>
              <a:gd name="connsiteY15" fmla="*/ 3881414 h 6564150"/>
              <a:gd name="connsiteX16" fmla="*/ 2669621 w 5106791"/>
              <a:gd name="connsiteY16" fmla="*/ 4066851 h 6564150"/>
              <a:gd name="connsiteX17" fmla="*/ 2477789 w 5106791"/>
              <a:gd name="connsiteY17" fmla="*/ 4258684 h 6564150"/>
              <a:gd name="connsiteX18" fmla="*/ 2106914 w 5106791"/>
              <a:gd name="connsiteY18" fmla="*/ 4322628 h 6564150"/>
              <a:gd name="connsiteX19" fmla="*/ 1787193 w 5106791"/>
              <a:gd name="connsiteY19" fmla="*/ 4124401 h 6564150"/>
              <a:gd name="connsiteX20" fmla="*/ 1595361 w 5106791"/>
              <a:gd name="connsiteY20" fmla="*/ 3766314 h 6564150"/>
              <a:gd name="connsiteX21" fmla="*/ 1224486 w 5106791"/>
              <a:gd name="connsiteY21" fmla="*/ 3427411 h 6564150"/>
              <a:gd name="connsiteX22" fmla="*/ 949526 w 5106791"/>
              <a:gd name="connsiteY22" fmla="*/ 3158846 h 6564150"/>
              <a:gd name="connsiteX23" fmla="*/ 725722 w 5106791"/>
              <a:gd name="connsiteY23" fmla="*/ 2762393 h 6564150"/>
              <a:gd name="connsiteX24" fmla="*/ 591440 w 5106791"/>
              <a:gd name="connsiteY24" fmla="*/ 2276418 h 6564150"/>
              <a:gd name="connsiteX25" fmla="*/ 233353 w 5106791"/>
              <a:gd name="connsiteY25" fmla="*/ 2161319 h 6564150"/>
              <a:gd name="connsiteX26" fmla="*/ 22337 w 5106791"/>
              <a:gd name="connsiteY26" fmla="*/ 1835204 h 6564150"/>
              <a:gd name="connsiteX27" fmla="*/ 22337 w 5106791"/>
              <a:gd name="connsiteY27" fmla="*/ 1406779 h 6564150"/>
              <a:gd name="connsiteX28" fmla="*/ 316480 w 5106791"/>
              <a:gd name="connsiteY28" fmla="*/ 1138214 h 6564150"/>
              <a:gd name="connsiteX29" fmla="*/ 700144 w 5106791"/>
              <a:gd name="connsiteY29" fmla="*/ 1074270 h 6564150"/>
              <a:gd name="connsiteX30" fmla="*/ 943132 w 5106791"/>
              <a:gd name="connsiteY30" fmla="*/ 1170186 h 6564150"/>
              <a:gd name="connsiteX31" fmla="*/ 1160542 w 5106791"/>
              <a:gd name="connsiteY31" fmla="*/ 920804 h 6564150"/>
              <a:gd name="connsiteX32" fmla="*/ 1473868 w 5106791"/>
              <a:gd name="connsiteY32" fmla="*/ 697000 h 6564150"/>
              <a:gd name="connsiteX33" fmla="*/ 1838349 w 5106791"/>
              <a:gd name="connsiteY33" fmla="*/ 530745 h 6564150"/>
              <a:gd name="connsiteX34" fmla="*/ 2158069 w 5106791"/>
              <a:gd name="connsiteY34" fmla="*/ 415646 h 6564150"/>
              <a:gd name="connsiteX35" fmla="*/ 2439423 w 5106791"/>
              <a:gd name="connsiteY35" fmla="*/ 345307 h 6564150"/>
              <a:gd name="connsiteX36" fmla="*/ 2771932 w 5106791"/>
              <a:gd name="connsiteY36" fmla="*/ 10 h 6564150"/>
              <a:gd name="connsiteX37" fmla="*/ 3245118 w 5106791"/>
              <a:gd name="connsiteY37" fmla="*/ 6404 h 6564150"/>
              <a:gd name="connsiteX38" fmla="*/ 3552049 w 5106791"/>
              <a:gd name="connsiteY38" fmla="*/ 268575 h 6564150"/>
              <a:gd name="connsiteX39" fmla="*/ 3628782 w 5106791"/>
              <a:gd name="connsiteY39" fmla="*/ 601084 h 6564150"/>
              <a:gd name="connsiteX40" fmla="*/ 3494500 w 5106791"/>
              <a:gd name="connsiteY40" fmla="*/ 901621 h 6564150"/>
              <a:gd name="connsiteX41" fmla="*/ 3181174 w 5106791"/>
              <a:gd name="connsiteY41" fmla="*/ 1131819 h 6564150"/>
              <a:gd name="connsiteX42" fmla="*/ 2746354 w 5106791"/>
              <a:gd name="connsiteY42" fmla="*/ 1131819 h 6564150"/>
              <a:gd name="connsiteX43" fmla="*/ 2535339 w 5106791"/>
              <a:gd name="connsiteY43" fmla="*/ 895226 h 6564150"/>
              <a:gd name="connsiteX44" fmla="*/ 2241196 w 5106791"/>
              <a:gd name="connsiteY44" fmla="*/ 786521 h 6564150"/>
              <a:gd name="connsiteX45" fmla="*/ 1889504 w 5106791"/>
              <a:gd name="connsiteY45" fmla="*/ 946382 h 6564150"/>
              <a:gd name="connsiteX46" fmla="*/ 1556995 w 5106791"/>
              <a:gd name="connsiteY46" fmla="*/ 1182975 h 6564150"/>
              <a:gd name="connsiteX47" fmla="*/ 1186119 w 5106791"/>
              <a:gd name="connsiteY47" fmla="*/ 1451540 h 6564150"/>
              <a:gd name="connsiteX48" fmla="*/ 1243669 w 5106791"/>
              <a:gd name="connsiteY48" fmla="*/ 1758471 h 6564150"/>
              <a:gd name="connsiteX49" fmla="*/ 1173331 w 5106791"/>
              <a:gd name="connsiteY49" fmla="*/ 2052614 h 6564150"/>
              <a:gd name="connsiteX50" fmla="*/ 1051837 w 5106791"/>
              <a:gd name="connsiteY50" fmla="*/ 2231657 h 6564150"/>
              <a:gd name="connsiteX51" fmla="*/ 1243669 w 5106791"/>
              <a:gd name="connsiteY51" fmla="*/ 2666477 h 6564150"/>
              <a:gd name="connsiteX52" fmla="*/ 1563389 w 5106791"/>
              <a:gd name="connsiteY52" fmla="*/ 3050141 h 6564150"/>
              <a:gd name="connsiteX53" fmla="*/ 1825560 w 5106791"/>
              <a:gd name="connsiteY53" fmla="*/ 3241973 h 6564150"/>
              <a:gd name="connsiteX54" fmla="*/ 2228407 w 5106791"/>
              <a:gd name="connsiteY54" fmla="*/ 3216396 h 6564150"/>
              <a:gd name="connsiteX55" fmla="*/ 2644044 w 5106791"/>
              <a:gd name="connsiteY55" fmla="*/ 3350678 h 6564150"/>
              <a:gd name="connsiteX56" fmla="*/ 2963764 w 5106791"/>
              <a:gd name="connsiteY56" fmla="*/ 3465777 h 6564150"/>
              <a:gd name="connsiteX57" fmla="*/ 3520077 w 5106791"/>
              <a:gd name="connsiteY57" fmla="*/ 3548905 h 6564150"/>
              <a:gd name="connsiteX58" fmla="*/ 3967686 w 5106791"/>
              <a:gd name="connsiteY58" fmla="*/ 3683187 h 6564150"/>
              <a:gd name="connsiteX59" fmla="*/ 4312984 w 5106791"/>
              <a:gd name="connsiteY59" fmla="*/ 3734342 h 6564150"/>
              <a:gd name="connsiteX60" fmla="*/ 4792564 w 5106791"/>
              <a:gd name="connsiteY60" fmla="*/ 3785498 h 6564150"/>
              <a:gd name="connsiteX61" fmla="*/ 5009974 w 5106791"/>
              <a:gd name="connsiteY61" fmla="*/ 4009302 h 6564150"/>
              <a:gd name="connsiteX62" fmla="*/ 5080312 w 5106791"/>
              <a:gd name="connsiteY62" fmla="*/ 4495277 h 6564150"/>
              <a:gd name="connsiteX63" fmla="*/ 4850114 w 5106791"/>
              <a:gd name="connsiteY63" fmla="*/ 4738264 h 6564150"/>
              <a:gd name="connsiteX64" fmla="*/ 4396111 w 5106791"/>
              <a:gd name="connsiteY64" fmla="*/ 4808603 h 6564150"/>
              <a:gd name="connsiteX65" fmla="*/ 4165912 w 5106791"/>
              <a:gd name="connsiteY65" fmla="*/ 5096351 h 6564150"/>
              <a:gd name="connsiteX66" fmla="*/ 3942108 w 5106791"/>
              <a:gd name="connsiteY66" fmla="*/ 5269000 h 6564150"/>
              <a:gd name="connsiteX67" fmla="*/ 3635177 w 5106791"/>
              <a:gd name="connsiteY67" fmla="*/ 5441649 h 6564150"/>
              <a:gd name="connsiteX68" fmla="*/ 3615993 w 5106791"/>
              <a:gd name="connsiteY68" fmla="*/ 5812524 h 6564150"/>
              <a:gd name="connsiteX69" fmla="*/ 3347428 w 5106791"/>
              <a:gd name="connsiteY69" fmla="*/ 5985173 h 6564150"/>
              <a:gd name="connsiteX70" fmla="*/ 3334640 w 5106791"/>
              <a:gd name="connsiteY70" fmla="*/ 6247344 h 6564150"/>
              <a:gd name="connsiteX71" fmla="*/ 3347428 w 5106791"/>
              <a:gd name="connsiteY71" fmla="*/ 6432782 h 6564150"/>
              <a:gd name="connsiteX72" fmla="*/ 3142807 w 5106791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563389 w 5112337"/>
              <a:gd name="connsiteY52" fmla="*/ 3050141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173331 w 5112337"/>
              <a:gd name="connsiteY49" fmla="*/ 2052614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43669 w 5112337"/>
              <a:gd name="connsiteY48" fmla="*/ 1758471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54275 h 6564150"/>
              <a:gd name="connsiteX1" fmla="*/ 2912609 w 5112337"/>
              <a:gd name="connsiteY1" fmla="*/ 6522303 h 6564150"/>
              <a:gd name="connsiteX2" fmla="*/ 2874242 w 5112337"/>
              <a:gd name="connsiteY2" fmla="*/ 6196189 h 6564150"/>
              <a:gd name="connsiteX3" fmla="*/ 2880637 w 5112337"/>
              <a:gd name="connsiteY3" fmla="*/ 5946807 h 6564150"/>
              <a:gd name="connsiteX4" fmla="*/ 2618466 w 5112337"/>
              <a:gd name="connsiteY4" fmla="*/ 5659058 h 6564150"/>
              <a:gd name="connsiteX5" fmla="*/ 2618466 w 5112337"/>
              <a:gd name="connsiteY5" fmla="*/ 5275394 h 6564150"/>
              <a:gd name="connsiteX6" fmla="*/ 2906214 w 5112337"/>
              <a:gd name="connsiteY6" fmla="*/ 4987646 h 6564150"/>
              <a:gd name="connsiteX7" fmla="*/ 3302668 w 5112337"/>
              <a:gd name="connsiteY7" fmla="*/ 5013224 h 6564150"/>
              <a:gd name="connsiteX8" fmla="*/ 3532866 w 5112337"/>
              <a:gd name="connsiteY8" fmla="*/ 5121928 h 6564150"/>
              <a:gd name="connsiteX9" fmla="*/ 3795037 w 5112337"/>
              <a:gd name="connsiteY9" fmla="*/ 4962068 h 6564150"/>
              <a:gd name="connsiteX10" fmla="*/ 4038024 w 5112337"/>
              <a:gd name="connsiteY10" fmla="*/ 4642348 h 6564150"/>
              <a:gd name="connsiteX11" fmla="*/ 3980475 w 5112337"/>
              <a:gd name="connsiteY11" fmla="*/ 4373783 h 6564150"/>
              <a:gd name="connsiteX12" fmla="*/ 3929319 w 5112337"/>
              <a:gd name="connsiteY12" fmla="*/ 4111612 h 6564150"/>
              <a:gd name="connsiteX13" fmla="*/ 3584021 w 5112337"/>
              <a:gd name="connsiteY13" fmla="*/ 3945358 h 6564150"/>
              <a:gd name="connsiteX14" fmla="*/ 3168385 w 5112337"/>
              <a:gd name="connsiteY14" fmla="*/ 3868625 h 6564150"/>
              <a:gd name="connsiteX15" fmla="*/ 2842270 w 5112337"/>
              <a:gd name="connsiteY15" fmla="*/ 3881414 h 6564150"/>
              <a:gd name="connsiteX16" fmla="*/ 2669621 w 5112337"/>
              <a:gd name="connsiteY16" fmla="*/ 4066851 h 6564150"/>
              <a:gd name="connsiteX17" fmla="*/ 2477789 w 5112337"/>
              <a:gd name="connsiteY17" fmla="*/ 4258684 h 6564150"/>
              <a:gd name="connsiteX18" fmla="*/ 2106914 w 5112337"/>
              <a:gd name="connsiteY18" fmla="*/ 4322628 h 6564150"/>
              <a:gd name="connsiteX19" fmla="*/ 1787193 w 5112337"/>
              <a:gd name="connsiteY19" fmla="*/ 4124401 h 6564150"/>
              <a:gd name="connsiteX20" fmla="*/ 1595361 w 5112337"/>
              <a:gd name="connsiteY20" fmla="*/ 3766314 h 6564150"/>
              <a:gd name="connsiteX21" fmla="*/ 1224486 w 5112337"/>
              <a:gd name="connsiteY21" fmla="*/ 3427411 h 6564150"/>
              <a:gd name="connsiteX22" fmla="*/ 949526 w 5112337"/>
              <a:gd name="connsiteY22" fmla="*/ 3158846 h 6564150"/>
              <a:gd name="connsiteX23" fmla="*/ 725722 w 5112337"/>
              <a:gd name="connsiteY23" fmla="*/ 2762393 h 6564150"/>
              <a:gd name="connsiteX24" fmla="*/ 591440 w 5112337"/>
              <a:gd name="connsiteY24" fmla="*/ 2276418 h 6564150"/>
              <a:gd name="connsiteX25" fmla="*/ 233353 w 5112337"/>
              <a:gd name="connsiteY25" fmla="*/ 2161319 h 6564150"/>
              <a:gd name="connsiteX26" fmla="*/ 22337 w 5112337"/>
              <a:gd name="connsiteY26" fmla="*/ 1835204 h 6564150"/>
              <a:gd name="connsiteX27" fmla="*/ 22337 w 5112337"/>
              <a:gd name="connsiteY27" fmla="*/ 1406779 h 6564150"/>
              <a:gd name="connsiteX28" fmla="*/ 316480 w 5112337"/>
              <a:gd name="connsiteY28" fmla="*/ 1138214 h 6564150"/>
              <a:gd name="connsiteX29" fmla="*/ 700144 w 5112337"/>
              <a:gd name="connsiteY29" fmla="*/ 1074270 h 6564150"/>
              <a:gd name="connsiteX30" fmla="*/ 943132 w 5112337"/>
              <a:gd name="connsiteY30" fmla="*/ 1170186 h 6564150"/>
              <a:gd name="connsiteX31" fmla="*/ 1160542 w 5112337"/>
              <a:gd name="connsiteY31" fmla="*/ 920804 h 6564150"/>
              <a:gd name="connsiteX32" fmla="*/ 1473868 w 5112337"/>
              <a:gd name="connsiteY32" fmla="*/ 697000 h 6564150"/>
              <a:gd name="connsiteX33" fmla="*/ 1838349 w 5112337"/>
              <a:gd name="connsiteY33" fmla="*/ 530745 h 6564150"/>
              <a:gd name="connsiteX34" fmla="*/ 2158069 w 5112337"/>
              <a:gd name="connsiteY34" fmla="*/ 415646 h 6564150"/>
              <a:gd name="connsiteX35" fmla="*/ 2439423 w 5112337"/>
              <a:gd name="connsiteY35" fmla="*/ 345307 h 6564150"/>
              <a:gd name="connsiteX36" fmla="*/ 2771932 w 5112337"/>
              <a:gd name="connsiteY36" fmla="*/ 10 h 6564150"/>
              <a:gd name="connsiteX37" fmla="*/ 3245118 w 5112337"/>
              <a:gd name="connsiteY37" fmla="*/ 6404 h 6564150"/>
              <a:gd name="connsiteX38" fmla="*/ 3552049 w 5112337"/>
              <a:gd name="connsiteY38" fmla="*/ 268575 h 6564150"/>
              <a:gd name="connsiteX39" fmla="*/ 3628782 w 5112337"/>
              <a:gd name="connsiteY39" fmla="*/ 601084 h 6564150"/>
              <a:gd name="connsiteX40" fmla="*/ 3494500 w 5112337"/>
              <a:gd name="connsiteY40" fmla="*/ 901621 h 6564150"/>
              <a:gd name="connsiteX41" fmla="*/ 3181174 w 5112337"/>
              <a:gd name="connsiteY41" fmla="*/ 1131819 h 6564150"/>
              <a:gd name="connsiteX42" fmla="*/ 2746354 w 5112337"/>
              <a:gd name="connsiteY42" fmla="*/ 1131819 h 6564150"/>
              <a:gd name="connsiteX43" fmla="*/ 2535339 w 5112337"/>
              <a:gd name="connsiteY43" fmla="*/ 895226 h 6564150"/>
              <a:gd name="connsiteX44" fmla="*/ 2241196 w 5112337"/>
              <a:gd name="connsiteY44" fmla="*/ 786521 h 6564150"/>
              <a:gd name="connsiteX45" fmla="*/ 1889504 w 5112337"/>
              <a:gd name="connsiteY45" fmla="*/ 946382 h 6564150"/>
              <a:gd name="connsiteX46" fmla="*/ 1556995 w 5112337"/>
              <a:gd name="connsiteY46" fmla="*/ 1182975 h 6564150"/>
              <a:gd name="connsiteX47" fmla="*/ 1186119 w 5112337"/>
              <a:gd name="connsiteY47" fmla="*/ 1451540 h 6564150"/>
              <a:gd name="connsiteX48" fmla="*/ 1224486 w 5112337"/>
              <a:gd name="connsiteY48" fmla="*/ 1668949 h 6564150"/>
              <a:gd name="connsiteX49" fmla="*/ 1205303 w 5112337"/>
              <a:gd name="connsiteY49" fmla="*/ 1931120 h 6564150"/>
              <a:gd name="connsiteX50" fmla="*/ 1051837 w 5112337"/>
              <a:gd name="connsiteY50" fmla="*/ 2231657 h 6564150"/>
              <a:gd name="connsiteX51" fmla="*/ 1243669 w 5112337"/>
              <a:gd name="connsiteY51" fmla="*/ 2666477 h 6564150"/>
              <a:gd name="connsiteX52" fmla="*/ 1486656 w 5112337"/>
              <a:gd name="connsiteY52" fmla="*/ 2986197 h 6564150"/>
              <a:gd name="connsiteX53" fmla="*/ 1825560 w 5112337"/>
              <a:gd name="connsiteY53" fmla="*/ 3241973 h 6564150"/>
              <a:gd name="connsiteX54" fmla="*/ 2228407 w 5112337"/>
              <a:gd name="connsiteY54" fmla="*/ 3216396 h 6564150"/>
              <a:gd name="connsiteX55" fmla="*/ 2644044 w 5112337"/>
              <a:gd name="connsiteY55" fmla="*/ 3350678 h 6564150"/>
              <a:gd name="connsiteX56" fmla="*/ 2963764 w 5112337"/>
              <a:gd name="connsiteY56" fmla="*/ 3465777 h 6564150"/>
              <a:gd name="connsiteX57" fmla="*/ 3520077 w 5112337"/>
              <a:gd name="connsiteY57" fmla="*/ 3548905 h 6564150"/>
              <a:gd name="connsiteX58" fmla="*/ 3967686 w 5112337"/>
              <a:gd name="connsiteY58" fmla="*/ 3683187 h 6564150"/>
              <a:gd name="connsiteX59" fmla="*/ 4312984 w 5112337"/>
              <a:gd name="connsiteY59" fmla="*/ 3734342 h 6564150"/>
              <a:gd name="connsiteX60" fmla="*/ 4792564 w 5112337"/>
              <a:gd name="connsiteY60" fmla="*/ 3785498 h 6564150"/>
              <a:gd name="connsiteX61" fmla="*/ 5009974 w 5112337"/>
              <a:gd name="connsiteY61" fmla="*/ 4009302 h 6564150"/>
              <a:gd name="connsiteX62" fmla="*/ 5080312 w 5112337"/>
              <a:gd name="connsiteY62" fmla="*/ 4495277 h 6564150"/>
              <a:gd name="connsiteX63" fmla="*/ 4850114 w 5112337"/>
              <a:gd name="connsiteY63" fmla="*/ 4738264 h 6564150"/>
              <a:gd name="connsiteX64" fmla="*/ 4396111 w 5112337"/>
              <a:gd name="connsiteY64" fmla="*/ 4808603 h 6564150"/>
              <a:gd name="connsiteX65" fmla="*/ 4165912 w 5112337"/>
              <a:gd name="connsiteY65" fmla="*/ 5096351 h 6564150"/>
              <a:gd name="connsiteX66" fmla="*/ 3942108 w 5112337"/>
              <a:gd name="connsiteY66" fmla="*/ 5269000 h 6564150"/>
              <a:gd name="connsiteX67" fmla="*/ 3635177 w 5112337"/>
              <a:gd name="connsiteY67" fmla="*/ 5441649 h 6564150"/>
              <a:gd name="connsiteX68" fmla="*/ 3615993 w 5112337"/>
              <a:gd name="connsiteY68" fmla="*/ 5812524 h 6564150"/>
              <a:gd name="connsiteX69" fmla="*/ 3347428 w 5112337"/>
              <a:gd name="connsiteY69" fmla="*/ 5985173 h 6564150"/>
              <a:gd name="connsiteX70" fmla="*/ 3334640 w 5112337"/>
              <a:gd name="connsiteY70" fmla="*/ 6247344 h 6564150"/>
              <a:gd name="connsiteX71" fmla="*/ 3347428 w 5112337"/>
              <a:gd name="connsiteY71" fmla="*/ 6432782 h 6564150"/>
              <a:gd name="connsiteX72" fmla="*/ 3142807 w 5112337"/>
              <a:gd name="connsiteY72" fmla="*/ 6554275 h 6564150"/>
              <a:gd name="connsiteX0" fmla="*/ 3142807 w 5112337"/>
              <a:gd name="connsiteY0" fmla="*/ 6578131 h 6588006"/>
              <a:gd name="connsiteX1" fmla="*/ 2912609 w 5112337"/>
              <a:gd name="connsiteY1" fmla="*/ 6546159 h 6588006"/>
              <a:gd name="connsiteX2" fmla="*/ 2874242 w 5112337"/>
              <a:gd name="connsiteY2" fmla="*/ 6220045 h 6588006"/>
              <a:gd name="connsiteX3" fmla="*/ 2880637 w 5112337"/>
              <a:gd name="connsiteY3" fmla="*/ 5970663 h 6588006"/>
              <a:gd name="connsiteX4" fmla="*/ 2618466 w 5112337"/>
              <a:gd name="connsiteY4" fmla="*/ 5682914 h 6588006"/>
              <a:gd name="connsiteX5" fmla="*/ 2618466 w 5112337"/>
              <a:gd name="connsiteY5" fmla="*/ 5299250 h 6588006"/>
              <a:gd name="connsiteX6" fmla="*/ 2906214 w 5112337"/>
              <a:gd name="connsiteY6" fmla="*/ 5011502 h 6588006"/>
              <a:gd name="connsiteX7" fmla="*/ 3302668 w 5112337"/>
              <a:gd name="connsiteY7" fmla="*/ 5037080 h 6588006"/>
              <a:gd name="connsiteX8" fmla="*/ 3532866 w 5112337"/>
              <a:gd name="connsiteY8" fmla="*/ 5145784 h 6588006"/>
              <a:gd name="connsiteX9" fmla="*/ 3795037 w 5112337"/>
              <a:gd name="connsiteY9" fmla="*/ 4985924 h 6588006"/>
              <a:gd name="connsiteX10" fmla="*/ 4038024 w 5112337"/>
              <a:gd name="connsiteY10" fmla="*/ 4666204 h 6588006"/>
              <a:gd name="connsiteX11" fmla="*/ 3980475 w 5112337"/>
              <a:gd name="connsiteY11" fmla="*/ 4397639 h 6588006"/>
              <a:gd name="connsiteX12" fmla="*/ 3929319 w 5112337"/>
              <a:gd name="connsiteY12" fmla="*/ 4135468 h 6588006"/>
              <a:gd name="connsiteX13" fmla="*/ 3584021 w 5112337"/>
              <a:gd name="connsiteY13" fmla="*/ 3969214 h 6588006"/>
              <a:gd name="connsiteX14" fmla="*/ 3168385 w 5112337"/>
              <a:gd name="connsiteY14" fmla="*/ 3892481 h 6588006"/>
              <a:gd name="connsiteX15" fmla="*/ 2842270 w 5112337"/>
              <a:gd name="connsiteY15" fmla="*/ 3905270 h 6588006"/>
              <a:gd name="connsiteX16" fmla="*/ 2669621 w 5112337"/>
              <a:gd name="connsiteY16" fmla="*/ 4090707 h 6588006"/>
              <a:gd name="connsiteX17" fmla="*/ 2477789 w 5112337"/>
              <a:gd name="connsiteY17" fmla="*/ 4282540 h 6588006"/>
              <a:gd name="connsiteX18" fmla="*/ 2106914 w 5112337"/>
              <a:gd name="connsiteY18" fmla="*/ 4346484 h 6588006"/>
              <a:gd name="connsiteX19" fmla="*/ 1787193 w 5112337"/>
              <a:gd name="connsiteY19" fmla="*/ 4148257 h 6588006"/>
              <a:gd name="connsiteX20" fmla="*/ 1595361 w 5112337"/>
              <a:gd name="connsiteY20" fmla="*/ 3790170 h 6588006"/>
              <a:gd name="connsiteX21" fmla="*/ 1224486 w 5112337"/>
              <a:gd name="connsiteY21" fmla="*/ 3451267 h 6588006"/>
              <a:gd name="connsiteX22" fmla="*/ 949526 w 5112337"/>
              <a:gd name="connsiteY22" fmla="*/ 3182702 h 6588006"/>
              <a:gd name="connsiteX23" fmla="*/ 725722 w 5112337"/>
              <a:gd name="connsiteY23" fmla="*/ 2786249 h 6588006"/>
              <a:gd name="connsiteX24" fmla="*/ 591440 w 5112337"/>
              <a:gd name="connsiteY24" fmla="*/ 2300274 h 6588006"/>
              <a:gd name="connsiteX25" fmla="*/ 233353 w 5112337"/>
              <a:gd name="connsiteY25" fmla="*/ 2185175 h 6588006"/>
              <a:gd name="connsiteX26" fmla="*/ 22337 w 5112337"/>
              <a:gd name="connsiteY26" fmla="*/ 1859060 h 6588006"/>
              <a:gd name="connsiteX27" fmla="*/ 22337 w 5112337"/>
              <a:gd name="connsiteY27" fmla="*/ 1430635 h 6588006"/>
              <a:gd name="connsiteX28" fmla="*/ 316480 w 5112337"/>
              <a:gd name="connsiteY28" fmla="*/ 1162070 h 6588006"/>
              <a:gd name="connsiteX29" fmla="*/ 700144 w 5112337"/>
              <a:gd name="connsiteY29" fmla="*/ 1098126 h 6588006"/>
              <a:gd name="connsiteX30" fmla="*/ 943132 w 5112337"/>
              <a:gd name="connsiteY30" fmla="*/ 1194042 h 6588006"/>
              <a:gd name="connsiteX31" fmla="*/ 1160542 w 5112337"/>
              <a:gd name="connsiteY31" fmla="*/ 944660 h 6588006"/>
              <a:gd name="connsiteX32" fmla="*/ 1473868 w 5112337"/>
              <a:gd name="connsiteY32" fmla="*/ 720856 h 6588006"/>
              <a:gd name="connsiteX33" fmla="*/ 1838349 w 5112337"/>
              <a:gd name="connsiteY33" fmla="*/ 554601 h 6588006"/>
              <a:gd name="connsiteX34" fmla="*/ 2158069 w 5112337"/>
              <a:gd name="connsiteY34" fmla="*/ 439502 h 6588006"/>
              <a:gd name="connsiteX35" fmla="*/ 2439423 w 5112337"/>
              <a:gd name="connsiteY35" fmla="*/ 369163 h 6588006"/>
              <a:gd name="connsiteX36" fmla="*/ 2771932 w 5112337"/>
              <a:gd name="connsiteY36" fmla="*/ 23866 h 6588006"/>
              <a:gd name="connsiteX37" fmla="*/ 3245118 w 5112337"/>
              <a:gd name="connsiteY37" fmla="*/ 30260 h 6588006"/>
              <a:gd name="connsiteX38" fmla="*/ 3552049 w 5112337"/>
              <a:gd name="connsiteY38" fmla="*/ 292431 h 6588006"/>
              <a:gd name="connsiteX39" fmla="*/ 3628782 w 5112337"/>
              <a:gd name="connsiteY39" fmla="*/ 624940 h 6588006"/>
              <a:gd name="connsiteX40" fmla="*/ 3494500 w 5112337"/>
              <a:gd name="connsiteY40" fmla="*/ 925477 h 6588006"/>
              <a:gd name="connsiteX41" fmla="*/ 3181174 w 5112337"/>
              <a:gd name="connsiteY41" fmla="*/ 1155675 h 6588006"/>
              <a:gd name="connsiteX42" fmla="*/ 2746354 w 5112337"/>
              <a:gd name="connsiteY42" fmla="*/ 1155675 h 6588006"/>
              <a:gd name="connsiteX43" fmla="*/ 2535339 w 5112337"/>
              <a:gd name="connsiteY43" fmla="*/ 919082 h 6588006"/>
              <a:gd name="connsiteX44" fmla="*/ 2241196 w 5112337"/>
              <a:gd name="connsiteY44" fmla="*/ 810377 h 6588006"/>
              <a:gd name="connsiteX45" fmla="*/ 1889504 w 5112337"/>
              <a:gd name="connsiteY45" fmla="*/ 970238 h 6588006"/>
              <a:gd name="connsiteX46" fmla="*/ 1556995 w 5112337"/>
              <a:gd name="connsiteY46" fmla="*/ 1206831 h 6588006"/>
              <a:gd name="connsiteX47" fmla="*/ 1186119 w 5112337"/>
              <a:gd name="connsiteY47" fmla="*/ 1475396 h 6588006"/>
              <a:gd name="connsiteX48" fmla="*/ 1224486 w 5112337"/>
              <a:gd name="connsiteY48" fmla="*/ 1692805 h 6588006"/>
              <a:gd name="connsiteX49" fmla="*/ 1205303 w 5112337"/>
              <a:gd name="connsiteY49" fmla="*/ 1954976 h 6588006"/>
              <a:gd name="connsiteX50" fmla="*/ 1051837 w 5112337"/>
              <a:gd name="connsiteY50" fmla="*/ 2255513 h 6588006"/>
              <a:gd name="connsiteX51" fmla="*/ 1243669 w 5112337"/>
              <a:gd name="connsiteY51" fmla="*/ 2690333 h 6588006"/>
              <a:gd name="connsiteX52" fmla="*/ 1486656 w 5112337"/>
              <a:gd name="connsiteY52" fmla="*/ 3010053 h 6588006"/>
              <a:gd name="connsiteX53" fmla="*/ 1825560 w 5112337"/>
              <a:gd name="connsiteY53" fmla="*/ 3265829 h 6588006"/>
              <a:gd name="connsiteX54" fmla="*/ 2228407 w 5112337"/>
              <a:gd name="connsiteY54" fmla="*/ 3240252 h 6588006"/>
              <a:gd name="connsiteX55" fmla="*/ 2644044 w 5112337"/>
              <a:gd name="connsiteY55" fmla="*/ 3374534 h 6588006"/>
              <a:gd name="connsiteX56" fmla="*/ 2963764 w 5112337"/>
              <a:gd name="connsiteY56" fmla="*/ 3489633 h 6588006"/>
              <a:gd name="connsiteX57" fmla="*/ 3520077 w 5112337"/>
              <a:gd name="connsiteY57" fmla="*/ 3572761 h 6588006"/>
              <a:gd name="connsiteX58" fmla="*/ 3967686 w 5112337"/>
              <a:gd name="connsiteY58" fmla="*/ 3707043 h 6588006"/>
              <a:gd name="connsiteX59" fmla="*/ 4312984 w 5112337"/>
              <a:gd name="connsiteY59" fmla="*/ 3758198 h 6588006"/>
              <a:gd name="connsiteX60" fmla="*/ 4792564 w 5112337"/>
              <a:gd name="connsiteY60" fmla="*/ 3809354 h 6588006"/>
              <a:gd name="connsiteX61" fmla="*/ 5009974 w 5112337"/>
              <a:gd name="connsiteY61" fmla="*/ 4033158 h 6588006"/>
              <a:gd name="connsiteX62" fmla="*/ 5080312 w 5112337"/>
              <a:gd name="connsiteY62" fmla="*/ 4519133 h 6588006"/>
              <a:gd name="connsiteX63" fmla="*/ 4850114 w 5112337"/>
              <a:gd name="connsiteY63" fmla="*/ 4762120 h 6588006"/>
              <a:gd name="connsiteX64" fmla="*/ 4396111 w 5112337"/>
              <a:gd name="connsiteY64" fmla="*/ 4832459 h 6588006"/>
              <a:gd name="connsiteX65" fmla="*/ 4165912 w 5112337"/>
              <a:gd name="connsiteY65" fmla="*/ 5120207 h 6588006"/>
              <a:gd name="connsiteX66" fmla="*/ 3942108 w 5112337"/>
              <a:gd name="connsiteY66" fmla="*/ 5292856 h 6588006"/>
              <a:gd name="connsiteX67" fmla="*/ 3635177 w 5112337"/>
              <a:gd name="connsiteY67" fmla="*/ 5465505 h 6588006"/>
              <a:gd name="connsiteX68" fmla="*/ 3615993 w 5112337"/>
              <a:gd name="connsiteY68" fmla="*/ 5836380 h 6588006"/>
              <a:gd name="connsiteX69" fmla="*/ 3347428 w 5112337"/>
              <a:gd name="connsiteY69" fmla="*/ 6009029 h 6588006"/>
              <a:gd name="connsiteX70" fmla="*/ 3334640 w 5112337"/>
              <a:gd name="connsiteY70" fmla="*/ 6271200 h 6588006"/>
              <a:gd name="connsiteX71" fmla="*/ 3347428 w 5112337"/>
              <a:gd name="connsiteY71" fmla="*/ 6456638 h 6588006"/>
              <a:gd name="connsiteX72" fmla="*/ 3142807 w 5112337"/>
              <a:gd name="connsiteY72" fmla="*/ 6578131 h 6588006"/>
              <a:gd name="connsiteX0" fmla="*/ 3142807 w 5112337"/>
              <a:gd name="connsiteY0" fmla="*/ 6559727 h 6569602"/>
              <a:gd name="connsiteX1" fmla="*/ 2912609 w 5112337"/>
              <a:gd name="connsiteY1" fmla="*/ 6527755 h 6569602"/>
              <a:gd name="connsiteX2" fmla="*/ 2874242 w 5112337"/>
              <a:gd name="connsiteY2" fmla="*/ 6201641 h 6569602"/>
              <a:gd name="connsiteX3" fmla="*/ 2880637 w 5112337"/>
              <a:gd name="connsiteY3" fmla="*/ 5952259 h 6569602"/>
              <a:gd name="connsiteX4" fmla="*/ 2618466 w 5112337"/>
              <a:gd name="connsiteY4" fmla="*/ 5664510 h 6569602"/>
              <a:gd name="connsiteX5" fmla="*/ 2618466 w 5112337"/>
              <a:gd name="connsiteY5" fmla="*/ 5280846 h 6569602"/>
              <a:gd name="connsiteX6" fmla="*/ 2906214 w 5112337"/>
              <a:gd name="connsiteY6" fmla="*/ 4993098 h 6569602"/>
              <a:gd name="connsiteX7" fmla="*/ 3302668 w 5112337"/>
              <a:gd name="connsiteY7" fmla="*/ 5018676 h 6569602"/>
              <a:gd name="connsiteX8" fmla="*/ 3532866 w 5112337"/>
              <a:gd name="connsiteY8" fmla="*/ 5127380 h 6569602"/>
              <a:gd name="connsiteX9" fmla="*/ 3795037 w 5112337"/>
              <a:gd name="connsiteY9" fmla="*/ 4967520 h 6569602"/>
              <a:gd name="connsiteX10" fmla="*/ 4038024 w 5112337"/>
              <a:gd name="connsiteY10" fmla="*/ 4647800 h 6569602"/>
              <a:gd name="connsiteX11" fmla="*/ 3980475 w 5112337"/>
              <a:gd name="connsiteY11" fmla="*/ 4379235 h 6569602"/>
              <a:gd name="connsiteX12" fmla="*/ 3929319 w 5112337"/>
              <a:gd name="connsiteY12" fmla="*/ 4117064 h 6569602"/>
              <a:gd name="connsiteX13" fmla="*/ 3584021 w 5112337"/>
              <a:gd name="connsiteY13" fmla="*/ 3950810 h 6569602"/>
              <a:gd name="connsiteX14" fmla="*/ 3168385 w 5112337"/>
              <a:gd name="connsiteY14" fmla="*/ 3874077 h 6569602"/>
              <a:gd name="connsiteX15" fmla="*/ 2842270 w 5112337"/>
              <a:gd name="connsiteY15" fmla="*/ 3886866 h 6569602"/>
              <a:gd name="connsiteX16" fmla="*/ 2669621 w 5112337"/>
              <a:gd name="connsiteY16" fmla="*/ 4072303 h 6569602"/>
              <a:gd name="connsiteX17" fmla="*/ 2477789 w 5112337"/>
              <a:gd name="connsiteY17" fmla="*/ 4264136 h 6569602"/>
              <a:gd name="connsiteX18" fmla="*/ 2106914 w 5112337"/>
              <a:gd name="connsiteY18" fmla="*/ 4328080 h 6569602"/>
              <a:gd name="connsiteX19" fmla="*/ 1787193 w 5112337"/>
              <a:gd name="connsiteY19" fmla="*/ 4129853 h 6569602"/>
              <a:gd name="connsiteX20" fmla="*/ 1595361 w 5112337"/>
              <a:gd name="connsiteY20" fmla="*/ 3771766 h 6569602"/>
              <a:gd name="connsiteX21" fmla="*/ 1224486 w 5112337"/>
              <a:gd name="connsiteY21" fmla="*/ 3432863 h 6569602"/>
              <a:gd name="connsiteX22" fmla="*/ 949526 w 5112337"/>
              <a:gd name="connsiteY22" fmla="*/ 3164298 h 6569602"/>
              <a:gd name="connsiteX23" fmla="*/ 725722 w 5112337"/>
              <a:gd name="connsiteY23" fmla="*/ 2767845 h 6569602"/>
              <a:gd name="connsiteX24" fmla="*/ 591440 w 5112337"/>
              <a:gd name="connsiteY24" fmla="*/ 2281870 h 6569602"/>
              <a:gd name="connsiteX25" fmla="*/ 233353 w 5112337"/>
              <a:gd name="connsiteY25" fmla="*/ 2166771 h 6569602"/>
              <a:gd name="connsiteX26" fmla="*/ 22337 w 5112337"/>
              <a:gd name="connsiteY26" fmla="*/ 1840656 h 6569602"/>
              <a:gd name="connsiteX27" fmla="*/ 22337 w 5112337"/>
              <a:gd name="connsiteY27" fmla="*/ 1412231 h 6569602"/>
              <a:gd name="connsiteX28" fmla="*/ 316480 w 5112337"/>
              <a:gd name="connsiteY28" fmla="*/ 1143666 h 6569602"/>
              <a:gd name="connsiteX29" fmla="*/ 700144 w 5112337"/>
              <a:gd name="connsiteY29" fmla="*/ 1079722 h 6569602"/>
              <a:gd name="connsiteX30" fmla="*/ 943132 w 5112337"/>
              <a:gd name="connsiteY30" fmla="*/ 1175638 h 6569602"/>
              <a:gd name="connsiteX31" fmla="*/ 1160542 w 5112337"/>
              <a:gd name="connsiteY31" fmla="*/ 926256 h 6569602"/>
              <a:gd name="connsiteX32" fmla="*/ 1473868 w 5112337"/>
              <a:gd name="connsiteY32" fmla="*/ 702452 h 6569602"/>
              <a:gd name="connsiteX33" fmla="*/ 1838349 w 5112337"/>
              <a:gd name="connsiteY33" fmla="*/ 536197 h 6569602"/>
              <a:gd name="connsiteX34" fmla="*/ 2158069 w 5112337"/>
              <a:gd name="connsiteY34" fmla="*/ 421098 h 6569602"/>
              <a:gd name="connsiteX35" fmla="*/ 2439423 w 5112337"/>
              <a:gd name="connsiteY35" fmla="*/ 350759 h 6569602"/>
              <a:gd name="connsiteX36" fmla="*/ 2727171 w 5112337"/>
              <a:gd name="connsiteY36" fmla="*/ 75801 h 6569602"/>
              <a:gd name="connsiteX37" fmla="*/ 3245118 w 5112337"/>
              <a:gd name="connsiteY37" fmla="*/ 11856 h 6569602"/>
              <a:gd name="connsiteX38" fmla="*/ 3552049 w 5112337"/>
              <a:gd name="connsiteY38" fmla="*/ 274027 h 6569602"/>
              <a:gd name="connsiteX39" fmla="*/ 3628782 w 5112337"/>
              <a:gd name="connsiteY39" fmla="*/ 606536 h 6569602"/>
              <a:gd name="connsiteX40" fmla="*/ 3494500 w 5112337"/>
              <a:gd name="connsiteY40" fmla="*/ 907073 h 6569602"/>
              <a:gd name="connsiteX41" fmla="*/ 3181174 w 5112337"/>
              <a:gd name="connsiteY41" fmla="*/ 1137271 h 6569602"/>
              <a:gd name="connsiteX42" fmla="*/ 2746354 w 5112337"/>
              <a:gd name="connsiteY42" fmla="*/ 1137271 h 6569602"/>
              <a:gd name="connsiteX43" fmla="*/ 2535339 w 5112337"/>
              <a:gd name="connsiteY43" fmla="*/ 900678 h 6569602"/>
              <a:gd name="connsiteX44" fmla="*/ 2241196 w 5112337"/>
              <a:gd name="connsiteY44" fmla="*/ 791973 h 6569602"/>
              <a:gd name="connsiteX45" fmla="*/ 1889504 w 5112337"/>
              <a:gd name="connsiteY45" fmla="*/ 951834 h 6569602"/>
              <a:gd name="connsiteX46" fmla="*/ 1556995 w 5112337"/>
              <a:gd name="connsiteY46" fmla="*/ 1188427 h 6569602"/>
              <a:gd name="connsiteX47" fmla="*/ 1186119 w 5112337"/>
              <a:gd name="connsiteY47" fmla="*/ 1456992 h 6569602"/>
              <a:gd name="connsiteX48" fmla="*/ 1224486 w 5112337"/>
              <a:gd name="connsiteY48" fmla="*/ 1674401 h 6569602"/>
              <a:gd name="connsiteX49" fmla="*/ 1205303 w 5112337"/>
              <a:gd name="connsiteY49" fmla="*/ 1936572 h 6569602"/>
              <a:gd name="connsiteX50" fmla="*/ 1051837 w 5112337"/>
              <a:gd name="connsiteY50" fmla="*/ 2237109 h 6569602"/>
              <a:gd name="connsiteX51" fmla="*/ 1243669 w 5112337"/>
              <a:gd name="connsiteY51" fmla="*/ 2671929 h 6569602"/>
              <a:gd name="connsiteX52" fmla="*/ 1486656 w 5112337"/>
              <a:gd name="connsiteY52" fmla="*/ 2991649 h 6569602"/>
              <a:gd name="connsiteX53" fmla="*/ 1825560 w 5112337"/>
              <a:gd name="connsiteY53" fmla="*/ 3247425 h 6569602"/>
              <a:gd name="connsiteX54" fmla="*/ 2228407 w 5112337"/>
              <a:gd name="connsiteY54" fmla="*/ 3221848 h 6569602"/>
              <a:gd name="connsiteX55" fmla="*/ 2644044 w 5112337"/>
              <a:gd name="connsiteY55" fmla="*/ 3356130 h 6569602"/>
              <a:gd name="connsiteX56" fmla="*/ 2963764 w 5112337"/>
              <a:gd name="connsiteY56" fmla="*/ 3471229 h 6569602"/>
              <a:gd name="connsiteX57" fmla="*/ 3520077 w 5112337"/>
              <a:gd name="connsiteY57" fmla="*/ 3554357 h 6569602"/>
              <a:gd name="connsiteX58" fmla="*/ 3967686 w 5112337"/>
              <a:gd name="connsiteY58" fmla="*/ 3688639 h 6569602"/>
              <a:gd name="connsiteX59" fmla="*/ 4312984 w 5112337"/>
              <a:gd name="connsiteY59" fmla="*/ 3739794 h 6569602"/>
              <a:gd name="connsiteX60" fmla="*/ 4792564 w 5112337"/>
              <a:gd name="connsiteY60" fmla="*/ 3790950 h 6569602"/>
              <a:gd name="connsiteX61" fmla="*/ 5009974 w 5112337"/>
              <a:gd name="connsiteY61" fmla="*/ 4014754 h 6569602"/>
              <a:gd name="connsiteX62" fmla="*/ 5080312 w 5112337"/>
              <a:gd name="connsiteY62" fmla="*/ 4500729 h 6569602"/>
              <a:gd name="connsiteX63" fmla="*/ 4850114 w 5112337"/>
              <a:gd name="connsiteY63" fmla="*/ 4743716 h 6569602"/>
              <a:gd name="connsiteX64" fmla="*/ 4396111 w 5112337"/>
              <a:gd name="connsiteY64" fmla="*/ 4814055 h 6569602"/>
              <a:gd name="connsiteX65" fmla="*/ 4165912 w 5112337"/>
              <a:gd name="connsiteY65" fmla="*/ 5101803 h 6569602"/>
              <a:gd name="connsiteX66" fmla="*/ 3942108 w 5112337"/>
              <a:gd name="connsiteY66" fmla="*/ 5274452 h 6569602"/>
              <a:gd name="connsiteX67" fmla="*/ 3635177 w 5112337"/>
              <a:gd name="connsiteY67" fmla="*/ 5447101 h 6569602"/>
              <a:gd name="connsiteX68" fmla="*/ 3615993 w 5112337"/>
              <a:gd name="connsiteY68" fmla="*/ 5817976 h 6569602"/>
              <a:gd name="connsiteX69" fmla="*/ 3347428 w 5112337"/>
              <a:gd name="connsiteY69" fmla="*/ 5990625 h 6569602"/>
              <a:gd name="connsiteX70" fmla="*/ 3334640 w 5112337"/>
              <a:gd name="connsiteY70" fmla="*/ 6252796 h 6569602"/>
              <a:gd name="connsiteX71" fmla="*/ 3347428 w 5112337"/>
              <a:gd name="connsiteY71" fmla="*/ 6438234 h 6569602"/>
              <a:gd name="connsiteX72" fmla="*/ 3142807 w 5112337"/>
              <a:gd name="connsiteY72" fmla="*/ 6559727 h 6569602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746354 w 5112337"/>
              <a:gd name="connsiteY42" fmla="*/ 1140428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0298 w 5112337"/>
              <a:gd name="connsiteY42" fmla="*/ 1089272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81174 w 5112337"/>
              <a:gd name="connsiteY41" fmla="*/ 1140428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25722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615993 w 5112337"/>
              <a:gd name="connsiteY68" fmla="*/ 5821133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35177 w 5112337"/>
              <a:gd name="connsiteY67" fmla="*/ 5450258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34640 w 5112337"/>
              <a:gd name="connsiteY70" fmla="*/ 6255953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477789 w 5112337"/>
              <a:gd name="connsiteY17" fmla="*/ 4267293 h 6572759"/>
              <a:gd name="connsiteX18" fmla="*/ 2106914 w 5112337"/>
              <a:gd name="connsiteY18" fmla="*/ 4331237 h 6572759"/>
              <a:gd name="connsiteX19" fmla="*/ 1787193 w 5112337"/>
              <a:gd name="connsiteY19" fmla="*/ 4133010 h 6572759"/>
              <a:gd name="connsiteX20" fmla="*/ 1595361 w 5112337"/>
              <a:gd name="connsiteY20" fmla="*/ 3774923 h 6572759"/>
              <a:gd name="connsiteX21" fmla="*/ 1224486 w 5112337"/>
              <a:gd name="connsiteY21" fmla="*/ 3436020 h 6572759"/>
              <a:gd name="connsiteX22" fmla="*/ 949526 w 5112337"/>
              <a:gd name="connsiteY22" fmla="*/ 3167455 h 6572759"/>
              <a:gd name="connsiteX23" fmla="*/ 738511 w 5112337"/>
              <a:gd name="connsiteY23" fmla="*/ 2771002 h 6572759"/>
              <a:gd name="connsiteX24" fmla="*/ 591440 w 5112337"/>
              <a:gd name="connsiteY24" fmla="*/ 2285027 h 6572759"/>
              <a:gd name="connsiteX25" fmla="*/ 233353 w 5112337"/>
              <a:gd name="connsiteY25" fmla="*/ 2169928 h 6572759"/>
              <a:gd name="connsiteX26" fmla="*/ 22337 w 5112337"/>
              <a:gd name="connsiteY26" fmla="*/ 1843813 h 6572759"/>
              <a:gd name="connsiteX27" fmla="*/ 22337 w 5112337"/>
              <a:gd name="connsiteY27" fmla="*/ 1415388 h 6572759"/>
              <a:gd name="connsiteX28" fmla="*/ 316480 w 5112337"/>
              <a:gd name="connsiteY28" fmla="*/ 1146823 h 6572759"/>
              <a:gd name="connsiteX29" fmla="*/ 700144 w 5112337"/>
              <a:gd name="connsiteY29" fmla="*/ 1082879 h 6572759"/>
              <a:gd name="connsiteX30" fmla="*/ 943132 w 5112337"/>
              <a:gd name="connsiteY30" fmla="*/ 1178795 h 6572759"/>
              <a:gd name="connsiteX31" fmla="*/ 1160542 w 5112337"/>
              <a:gd name="connsiteY31" fmla="*/ 929413 h 6572759"/>
              <a:gd name="connsiteX32" fmla="*/ 1473868 w 5112337"/>
              <a:gd name="connsiteY32" fmla="*/ 705609 h 6572759"/>
              <a:gd name="connsiteX33" fmla="*/ 1838349 w 5112337"/>
              <a:gd name="connsiteY33" fmla="*/ 539354 h 6572759"/>
              <a:gd name="connsiteX34" fmla="*/ 2158069 w 5112337"/>
              <a:gd name="connsiteY34" fmla="*/ 424255 h 6572759"/>
              <a:gd name="connsiteX35" fmla="*/ 2439423 w 5112337"/>
              <a:gd name="connsiteY35" fmla="*/ 353916 h 6572759"/>
              <a:gd name="connsiteX36" fmla="*/ 2727171 w 5112337"/>
              <a:gd name="connsiteY36" fmla="*/ 78958 h 6572759"/>
              <a:gd name="connsiteX37" fmla="*/ 3245118 w 5112337"/>
              <a:gd name="connsiteY37" fmla="*/ 15013 h 6572759"/>
              <a:gd name="connsiteX38" fmla="*/ 3552049 w 5112337"/>
              <a:gd name="connsiteY38" fmla="*/ 277184 h 6572759"/>
              <a:gd name="connsiteX39" fmla="*/ 3628782 w 5112337"/>
              <a:gd name="connsiteY39" fmla="*/ 609693 h 6572759"/>
              <a:gd name="connsiteX40" fmla="*/ 3494500 w 5112337"/>
              <a:gd name="connsiteY40" fmla="*/ 910230 h 6572759"/>
              <a:gd name="connsiteX41" fmla="*/ 3193963 w 5112337"/>
              <a:gd name="connsiteY41" fmla="*/ 1095667 h 6572759"/>
              <a:gd name="connsiteX42" fmla="*/ 2816692 w 5112337"/>
              <a:gd name="connsiteY42" fmla="*/ 1050906 h 6572759"/>
              <a:gd name="connsiteX43" fmla="*/ 2535339 w 5112337"/>
              <a:gd name="connsiteY43" fmla="*/ 903835 h 6572759"/>
              <a:gd name="connsiteX44" fmla="*/ 2241196 w 5112337"/>
              <a:gd name="connsiteY44" fmla="*/ 795130 h 6572759"/>
              <a:gd name="connsiteX45" fmla="*/ 1889504 w 5112337"/>
              <a:gd name="connsiteY45" fmla="*/ 954991 h 6572759"/>
              <a:gd name="connsiteX46" fmla="*/ 1556995 w 5112337"/>
              <a:gd name="connsiteY46" fmla="*/ 1191584 h 6572759"/>
              <a:gd name="connsiteX47" fmla="*/ 1186119 w 5112337"/>
              <a:gd name="connsiteY47" fmla="*/ 1460149 h 6572759"/>
              <a:gd name="connsiteX48" fmla="*/ 1224486 w 5112337"/>
              <a:gd name="connsiteY48" fmla="*/ 1677558 h 6572759"/>
              <a:gd name="connsiteX49" fmla="*/ 1205303 w 5112337"/>
              <a:gd name="connsiteY49" fmla="*/ 1939729 h 6572759"/>
              <a:gd name="connsiteX50" fmla="*/ 1051837 w 5112337"/>
              <a:gd name="connsiteY50" fmla="*/ 2240266 h 6572759"/>
              <a:gd name="connsiteX51" fmla="*/ 1243669 w 5112337"/>
              <a:gd name="connsiteY51" fmla="*/ 2675086 h 6572759"/>
              <a:gd name="connsiteX52" fmla="*/ 1486656 w 5112337"/>
              <a:gd name="connsiteY52" fmla="*/ 2994806 h 6572759"/>
              <a:gd name="connsiteX53" fmla="*/ 1825560 w 5112337"/>
              <a:gd name="connsiteY53" fmla="*/ 3250582 h 6572759"/>
              <a:gd name="connsiteX54" fmla="*/ 2228407 w 5112337"/>
              <a:gd name="connsiteY54" fmla="*/ 3225005 h 6572759"/>
              <a:gd name="connsiteX55" fmla="*/ 2644044 w 5112337"/>
              <a:gd name="connsiteY55" fmla="*/ 3359287 h 6572759"/>
              <a:gd name="connsiteX56" fmla="*/ 2963764 w 5112337"/>
              <a:gd name="connsiteY56" fmla="*/ 3474386 h 6572759"/>
              <a:gd name="connsiteX57" fmla="*/ 3520077 w 5112337"/>
              <a:gd name="connsiteY57" fmla="*/ 3557514 h 6572759"/>
              <a:gd name="connsiteX58" fmla="*/ 3967686 w 5112337"/>
              <a:gd name="connsiteY58" fmla="*/ 3691796 h 6572759"/>
              <a:gd name="connsiteX59" fmla="*/ 4312984 w 5112337"/>
              <a:gd name="connsiteY59" fmla="*/ 3742951 h 6572759"/>
              <a:gd name="connsiteX60" fmla="*/ 4792564 w 5112337"/>
              <a:gd name="connsiteY60" fmla="*/ 3794107 h 6572759"/>
              <a:gd name="connsiteX61" fmla="*/ 5009974 w 5112337"/>
              <a:gd name="connsiteY61" fmla="*/ 4017911 h 6572759"/>
              <a:gd name="connsiteX62" fmla="*/ 5080312 w 5112337"/>
              <a:gd name="connsiteY62" fmla="*/ 4503886 h 6572759"/>
              <a:gd name="connsiteX63" fmla="*/ 4850114 w 5112337"/>
              <a:gd name="connsiteY63" fmla="*/ 4746873 h 6572759"/>
              <a:gd name="connsiteX64" fmla="*/ 4396111 w 5112337"/>
              <a:gd name="connsiteY64" fmla="*/ 4817212 h 6572759"/>
              <a:gd name="connsiteX65" fmla="*/ 4165912 w 5112337"/>
              <a:gd name="connsiteY65" fmla="*/ 5104960 h 6572759"/>
              <a:gd name="connsiteX66" fmla="*/ 3942108 w 5112337"/>
              <a:gd name="connsiteY66" fmla="*/ 5277609 h 6572759"/>
              <a:gd name="connsiteX67" fmla="*/ 3660755 w 5112337"/>
              <a:gd name="connsiteY67" fmla="*/ 5475835 h 6572759"/>
              <a:gd name="connsiteX68" fmla="*/ 3584021 w 5112337"/>
              <a:gd name="connsiteY68" fmla="*/ 5782767 h 6572759"/>
              <a:gd name="connsiteX69" fmla="*/ 3347428 w 5112337"/>
              <a:gd name="connsiteY69" fmla="*/ 5993782 h 6572759"/>
              <a:gd name="connsiteX70" fmla="*/ 3347429 w 5112337"/>
              <a:gd name="connsiteY70" fmla="*/ 6192009 h 6572759"/>
              <a:gd name="connsiteX71" fmla="*/ 3347428 w 5112337"/>
              <a:gd name="connsiteY71" fmla="*/ 6441391 h 6572759"/>
              <a:gd name="connsiteX72" fmla="*/ 3142807 w 5112337"/>
              <a:gd name="connsiteY7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842270 w 5112337"/>
              <a:gd name="connsiteY15" fmla="*/ 3890023 h 6572759"/>
              <a:gd name="connsiteX16" fmla="*/ 2669621 w 5112337"/>
              <a:gd name="connsiteY16" fmla="*/ 4075460 h 6572759"/>
              <a:gd name="connsiteX17" fmla="*/ 2106914 w 5112337"/>
              <a:gd name="connsiteY17" fmla="*/ 4331237 h 6572759"/>
              <a:gd name="connsiteX18" fmla="*/ 1787193 w 5112337"/>
              <a:gd name="connsiteY18" fmla="*/ 4133010 h 6572759"/>
              <a:gd name="connsiteX19" fmla="*/ 1595361 w 5112337"/>
              <a:gd name="connsiteY19" fmla="*/ 3774923 h 6572759"/>
              <a:gd name="connsiteX20" fmla="*/ 1224486 w 5112337"/>
              <a:gd name="connsiteY20" fmla="*/ 3436020 h 6572759"/>
              <a:gd name="connsiteX21" fmla="*/ 949526 w 5112337"/>
              <a:gd name="connsiteY21" fmla="*/ 3167455 h 6572759"/>
              <a:gd name="connsiteX22" fmla="*/ 738511 w 5112337"/>
              <a:gd name="connsiteY22" fmla="*/ 2771002 h 6572759"/>
              <a:gd name="connsiteX23" fmla="*/ 591440 w 5112337"/>
              <a:gd name="connsiteY23" fmla="*/ 2285027 h 6572759"/>
              <a:gd name="connsiteX24" fmla="*/ 233353 w 5112337"/>
              <a:gd name="connsiteY24" fmla="*/ 2169928 h 6572759"/>
              <a:gd name="connsiteX25" fmla="*/ 22337 w 5112337"/>
              <a:gd name="connsiteY25" fmla="*/ 1843813 h 6572759"/>
              <a:gd name="connsiteX26" fmla="*/ 22337 w 5112337"/>
              <a:gd name="connsiteY26" fmla="*/ 1415388 h 6572759"/>
              <a:gd name="connsiteX27" fmla="*/ 316480 w 5112337"/>
              <a:gd name="connsiteY27" fmla="*/ 1146823 h 6572759"/>
              <a:gd name="connsiteX28" fmla="*/ 700144 w 5112337"/>
              <a:gd name="connsiteY28" fmla="*/ 1082879 h 6572759"/>
              <a:gd name="connsiteX29" fmla="*/ 943132 w 5112337"/>
              <a:gd name="connsiteY29" fmla="*/ 1178795 h 6572759"/>
              <a:gd name="connsiteX30" fmla="*/ 1160542 w 5112337"/>
              <a:gd name="connsiteY30" fmla="*/ 929413 h 6572759"/>
              <a:gd name="connsiteX31" fmla="*/ 1473868 w 5112337"/>
              <a:gd name="connsiteY31" fmla="*/ 705609 h 6572759"/>
              <a:gd name="connsiteX32" fmla="*/ 1838349 w 5112337"/>
              <a:gd name="connsiteY32" fmla="*/ 539354 h 6572759"/>
              <a:gd name="connsiteX33" fmla="*/ 2158069 w 5112337"/>
              <a:gd name="connsiteY33" fmla="*/ 424255 h 6572759"/>
              <a:gd name="connsiteX34" fmla="*/ 2439423 w 5112337"/>
              <a:gd name="connsiteY34" fmla="*/ 353916 h 6572759"/>
              <a:gd name="connsiteX35" fmla="*/ 2727171 w 5112337"/>
              <a:gd name="connsiteY35" fmla="*/ 78958 h 6572759"/>
              <a:gd name="connsiteX36" fmla="*/ 3245118 w 5112337"/>
              <a:gd name="connsiteY36" fmla="*/ 15013 h 6572759"/>
              <a:gd name="connsiteX37" fmla="*/ 3552049 w 5112337"/>
              <a:gd name="connsiteY37" fmla="*/ 277184 h 6572759"/>
              <a:gd name="connsiteX38" fmla="*/ 3628782 w 5112337"/>
              <a:gd name="connsiteY38" fmla="*/ 609693 h 6572759"/>
              <a:gd name="connsiteX39" fmla="*/ 3494500 w 5112337"/>
              <a:gd name="connsiteY39" fmla="*/ 910230 h 6572759"/>
              <a:gd name="connsiteX40" fmla="*/ 3193963 w 5112337"/>
              <a:gd name="connsiteY40" fmla="*/ 1095667 h 6572759"/>
              <a:gd name="connsiteX41" fmla="*/ 2816692 w 5112337"/>
              <a:gd name="connsiteY41" fmla="*/ 1050906 h 6572759"/>
              <a:gd name="connsiteX42" fmla="*/ 2535339 w 5112337"/>
              <a:gd name="connsiteY42" fmla="*/ 903835 h 6572759"/>
              <a:gd name="connsiteX43" fmla="*/ 2241196 w 5112337"/>
              <a:gd name="connsiteY43" fmla="*/ 795130 h 6572759"/>
              <a:gd name="connsiteX44" fmla="*/ 1889504 w 5112337"/>
              <a:gd name="connsiteY44" fmla="*/ 954991 h 6572759"/>
              <a:gd name="connsiteX45" fmla="*/ 1556995 w 5112337"/>
              <a:gd name="connsiteY45" fmla="*/ 1191584 h 6572759"/>
              <a:gd name="connsiteX46" fmla="*/ 1186119 w 5112337"/>
              <a:gd name="connsiteY46" fmla="*/ 1460149 h 6572759"/>
              <a:gd name="connsiteX47" fmla="*/ 1224486 w 5112337"/>
              <a:gd name="connsiteY47" fmla="*/ 1677558 h 6572759"/>
              <a:gd name="connsiteX48" fmla="*/ 1205303 w 5112337"/>
              <a:gd name="connsiteY48" fmla="*/ 1939729 h 6572759"/>
              <a:gd name="connsiteX49" fmla="*/ 1051837 w 5112337"/>
              <a:gd name="connsiteY49" fmla="*/ 2240266 h 6572759"/>
              <a:gd name="connsiteX50" fmla="*/ 1243669 w 5112337"/>
              <a:gd name="connsiteY50" fmla="*/ 2675086 h 6572759"/>
              <a:gd name="connsiteX51" fmla="*/ 1486656 w 5112337"/>
              <a:gd name="connsiteY51" fmla="*/ 2994806 h 6572759"/>
              <a:gd name="connsiteX52" fmla="*/ 1825560 w 5112337"/>
              <a:gd name="connsiteY52" fmla="*/ 3250582 h 6572759"/>
              <a:gd name="connsiteX53" fmla="*/ 2228407 w 5112337"/>
              <a:gd name="connsiteY53" fmla="*/ 3225005 h 6572759"/>
              <a:gd name="connsiteX54" fmla="*/ 2644044 w 5112337"/>
              <a:gd name="connsiteY54" fmla="*/ 3359287 h 6572759"/>
              <a:gd name="connsiteX55" fmla="*/ 2963764 w 5112337"/>
              <a:gd name="connsiteY55" fmla="*/ 3474386 h 6572759"/>
              <a:gd name="connsiteX56" fmla="*/ 3520077 w 5112337"/>
              <a:gd name="connsiteY56" fmla="*/ 3557514 h 6572759"/>
              <a:gd name="connsiteX57" fmla="*/ 3967686 w 5112337"/>
              <a:gd name="connsiteY57" fmla="*/ 3691796 h 6572759"/>
              <a:gd name="connsiteX58" fmla="*/ 4312984 w 5112337"/>
              <a:gd name="connsiteY58" fmla="*/ 3742951 h 6572759"/>
              <a:gd name="connsiteX59" fmla="*/ 4792564 w 5112337"/>
              <a:gd name="connsiteY59" fmla="*/ 3794107 h 6572759"/>
              <a:gd name="connsiteX60" fmla="*/ 5009974 w 5112337"/>
              <a:gd name="connsiteY60" fmla="*/ 4017911 h 6572759"/>
              <a:gd name="connsiteX61" fmla="*/ 5080312 w 5112337"/>
              <a:gd name="connsiteY61" fmla="*/ 4503886 h 6572759"/>
              <a:gd name="connsiteX62" fmla="*/ 4850114 w 5112337"/>
              <a:gd name="connsiteY62" fmla="*/ 4746873 h 6572759"/>
              <a:gd name="connsiteX63" fmla="*/ 4396111 w 5112337"/>
              <a:gd name="connsiteY63" fmla="*/ 4817212 h 6572759"/>
              <a:gd name="connsiteX64" fmla="*/ 4165912 w 5112337"/>
              <a:gd name="connsiteY64" fmla="*/ 5104960 h 6572759"/>
              <a:gd name="connsiteX65" fmla="*/ 3942108 w 5112337"/>
              <a:gd name="connsiteY65" fmla="*/ 5277609 h 6572759"/>
              <a:gd name="connsiteX66" fmla="*/ 3660755 w 5112337"/>
              <a:gd name="connsiteY66" fmla="*/ 5475835 h 6572759"/>
              <a:gd name="connsiteX67" fmla="*/ 3584021 w 5112337"/>
              <a:gd name="connsiteY67" fmla="*/ 5782767 h 6572759"/>
              <a:gd name="connsiteX68" fmla="*/ 3347428 w 5112337"/>
              <a:gd name="connsiteY68" fmla="*/ 5993782 h 6572759"/>
              <a:gd name="connsiteX69" fmla="*/ 3347429 w 5112337"/>
              <a:gd name="connsiteY69" fmla="*/ 6192009 h 6572759"/>
              <a:gd name="connsiteX70" fmla="*/ 3347428 w 5112337"/>
              <a:gd name="connsiteY70" fmla="*/ 6441391 h 6572759"/>
              <a:gd name="connsiteX71" fmla="*/ 3142807 w 5112337"/>
              <a:gd name="connsiteY71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929319 w 5112337"/>
              <a:gd name="connsiteY12" fmla="*/ 4120221 h 6572759"/>
              <a:gd name="connsiteX13" fmla="*/ 3584021 w 5112337"/>
              <a:gd name="connsiteY13" fmla="*/ 3953967 h 6572759"/>
              <a:gd name="connsiteX14" fmla="*/ 3168385 w 5112337"/>
              <a:gd name="connsiteY14" fmla="*/ 3877234 h 6572759"/>
              <a:gd name="connsiteX15" fmla="*/ 2669621 w 5112337"/>
              <a:gd name="connsiteY15" fmla="*/ 4075460 h 6572759"/>
              <a:gd name="connsiteX16" fmla="*/ 2106914 w 5112337"/>
              <a:gd name="connsiteY16" fmla="*/ 4331237 h 6572759"/>
              <a:gd name="connsiteX17" fmla="*/ 1787193 w 5112337"/>
              <a:gd name="connsiteY17" fmla="*/ 4133010 h 6572759"/>
              <a:gd name="connsiteX18" fmla="*/ 1595361 w 5112337"/>
              <a:gd name="connsiteY18" fmla="*/ 3774923 h 6572759"/>
              <a:gd name="connsiteX19" fmla="*/ 1224486 w 5112337"/>
              <a:gd name="connsiteY19" fmla="*/ 3436020 h 6572759"/>
              <a:gd name="connsiteX20" fmla="*/ 949526 w 5112337"/>
              <a:gd name="connsiteY20" fmla="*/ 3167455 h 6572759"/>
              <a:gd name="connsiteX21" fmla="*/ 738511 w 5112337"/>
              <a:gd name="connsiteY21" fmla="*/ 2771002 h 6572759"/>
              <a:gd name="connsiteX22" fmla="*/ 591440 w 5112337"/>
              <a:gd name="connsiteY22" fmla="*/ 2285027 h 6572759"/>
              <a:gd name="connsiteX23" fmla="*/ 233353 w 5112337"/>
              <a:gd name="connsiteY23" fmla="*/ 2169928 h 6572759"/>
              <a:gd name="connsiteX24" fmla="*/ 22337 w 5112337"/>
              <a:gd name="connsiteY24" fmla="*/ 1843813 h 6572759"/>
              <a:gd name="connsiteX25" fmla="*/ 22337 w 5112337"/>
              <a:gd name="connsiteY25" fmla="*/ 1415388 h 6572759"/>
              <a:gd name="connsiteX26" fmla="*/ 316480 w 5112337"/>
              <a:gd name="connsiteY26" fmla="*/ 1146823 h 6572759"/>
              <a:gd name="connsiteX27" fmla="*/ 700144 w 5112337"/>
              <a:gd name="connsiteY27" fmla="*/ 1082879 h 6572759"/>
              <a:gd name="connsiteX28" fmla="*/ 943132 w 5112337"/>
              <a:gd name="connsiteY28" fmla="*/ 1178795 h 6572759"/>
              <a:gd name="connsiteX29" fmla="*/ 1160542 w 5112337"/>
              <a:gd name="connsiteY29" fmla="*/ 929413 h 6572759"/>
              <a:gd name="connsiteX30" fmla="*/ 1473868 w 5112337"/>
              <a:gd name="connsiteY30" fmla="*/ 705609 h 6572759"/>
              <a:gd name="connsiteX31" fmla="*/ 1838349 w 5112337"/>
              <a:gd name="connsiteY31" fmla="*/ 539354 h 6572759"/>
              <a:gd name="connsiteX32" fmla="*/ 2158069 w 5112337"/>
              <a:gd name="connsiteY32" fmla="*/ 424255 h 6572759"/>
              <a:gd name="connsiteX33" fmla="*/ 2439423 w 5112337"/>
              <a:gd name="connsiteY33" fmla="*/ 353916 h 6572759"/>
              <a:gd name="connsiteX34" fmla="*/ 2727171 w 5112337"/>
              <a:gd name="connsiteY34" fmla="*/ 78958 h 6572759"/>
              <a:gd name="connsiteX35" fmla="*/ 3245118 w 5112337"/>
              <a:gd name="connsiteY35" fmla="*/ 15013 h 6572759"/>
              <a:gd name="connsiteX36" fmla="*/ 3552049 w 5112337"/>
              <a:gd name="connsiteY36" fmla="*/ 277184 h 6572759"/>
              <a:gd name="connsiteX37" fmla="*/ 3628782 w 5112337"/>
              <a:gd name="connsiteY37" fmla="*/ 609693 h 6572759"/>
              <a:gd name="connsiteX38" fmla="*/ 3494500 w 5112337"/>
              <a:gd name="connsiteY38" fmla="*/ 910230 h 6572759"/>
              <a:gd name="connsiteX39" fmla="*/ 3193963 w 5112337"/>
              <a:gd name="connsiteY39" fmla="*/ 1095667 h 6572759"/>
              <a:gd name="connsiteX40" fmla="*/ 2816692 w 5112337"/>
              <a:gd name="connsiteY40" fmla="*/ 1050906 h 6572759"/>
              <a:gd name="connsiteX41" fmla="*/ 2535339 w 5112337"/>
              <a:gd name="connsiteY41" fmla="*/ 903835 h 6572759"/>
              <a:gd name="connsiteX42" fmla="*/ 2241196 w 5112337"/>
              <a:gd name="connsiteY42" fmla="*/ 795130 h 6572759"/>
              <a:gd name="connsiteX43" fmla="*/ 1889504 w 5112337"/>
              <a:gd name="connsiteY43" fmla="*/ 954991 h 6572759"/>
              <a:gd name="connsiteX44" fmla="*/ 1556995 w 5112337"/>
              <a:gd name="connsiteY44" fmla="*/ 1191584 h 6572759"/>
              <a:gd name="connsiteX45" fmla="*/ 1186119 w 5112337"/>
              <a:gd name="connsiteY45" fmla="*/ 1460149 h 6572759"/>
              <a:gd name="connsiteX46" fmla="*/ 1224486 w 5112337"/>
              <a:gd name="connsiteY46" fmla="*/ 1677558 h 6572759"/>
              <a:gd name="connsiteX47" fmla="*/ 1205303 w 5112337"/>
              <a:gd name="connsiteY47" fmla="*/ 1939729 h 6572759"/>
              <a:gd name="connsiteX48" fmla="*/ 1051837 w 5112337"/>
              <a:gd name="connsiteY48" fmla="*/ 2240266 h 6572759"/>
              <a:gd name="connsiteX49" fmla="*/ 1243669 w 5112337"/>
              <a:gd name="connsiteY49" fmla="*/ 2675086 h 6572759"/>
              <a:gd name="connsiteX50" fmla="*/ 1486656 w 5112337"/>
              <a:gd name="connsiteY50" fmla="*/ 2994806 h 6572759"/>
              <a:gd name="connsiteX51" fmla="*/ 1825560 w 5112337"/>
              <a:gd name="connsiteY51" fmla="*/ 3250582 h 6572759"/>
              <a:gd name="connsiteX52" fmla="*/ 2228407 w 5112337"/>
              <a:gd name="connsiteY52" fmla="*/ 3225005 h 6572759"/>
              <a:gd name="connsiteX53" fmla="*/ 2644044 w 5112337"/>
              <a:gd name="connsiteY53" fmla="*/ 3359287 h 6572759"/>
              <a:gd name="connsiteX54" fmla="*/ 2963764 w 5112337"/>
              <a:gd name="connsiteY54" fmla="*/ 3474386 h 6572759"/>
              <a:gd name="connsiteX55" fmla="*/ 3520077 w 5112337"/>
              <a:gd name="connsiteY55" fmla="*/ 3557514 h 6572759"/>
              <a:gd name="connsiteX56" fmla="*/ 3967686 w 5112337"/>
              <a:gd name="connsiteY56" fmla="*/ 3691796 h 6572759"/>
              <a:gd name="connsiteX57" fmla="*/ 4312984 w 5112337"/>
              <a:gd name="connsiteY57" fmla="*/ 3742951 h 6572759"/>
              <a:gd name="connsiteX58" fmla="*/ 4792564 w 5112337"/>
              <a:gd name="connsiteY58" fmla="*/ 3794107 h 6572759"/>
              <a:gd name="connsiteX59" fmla="*/ 5009974 w 5112337"/>
              <a:gd name="connsiteY59" fmla="*/ 4017911 h 6572759"/>
              <a:gd name="connsiteX60" fmla="*/ 5080312 w 5112337"/>
              <a:gd name="connsiteY60" fmla="*/ 4503886 h 6572759"/>
              <a:gd name="connsiteX61" fmla="*/ 4850114 w 5112337"/>
              <a:gd name="connsiteY61" fmla="*/ 4746873 h 6572759"/>
              <a:gd name="connsiteX62" fmla="*/ 4396111 w 5112337"/>
              <a:gd name="connsiteY62" fmla="*/ 4817212 h 6572759"/>
              <a:gd name="connsiteX63" fmla="*/ 4165912 w 5112337"/>
              <a:gd name="connsiteY63" fmla="*/ 5104960 h 6572759"/>
              <a:gd name="connsiteX64" fmla="*/ 3942108 w 5112337"/>
              <a:gd name="connsiteY64" fmla="*/ 5277609 h 6572759"/>
              <a:gd name="connsiteX65" fmla="*/ 3660755 w 5112337"/>
              <a:gd name="connsiteY65" fmla="*/ 5475835 h 6572759"/>
              <a:gd name="connsiteX66" fmla="*/ 3584021 w 5112337"/>
              <a:gd name="connsiteY66" fmla="*/ 5782767 h 6572759"/>
              <a:gd name="connsiteX67" fmla="*/ 3347428 w 5112337"/>
              <a:gd name="connsiteY67" fmla="*/ 5993782 h 6572759"/>
              <a:gd name="connsiteX68" fmla="*/ 3347429 w 5112337"/>
              <a:gd name="connsiteY68" fmla="*/ 6192009 h 6572759"/>
              <a:gd name="connsiteX69" fmla="*/ 3347428 w 5112337"/>
              <a:gd name="connsiteY69" fmla="*/ 6441391 h 6572759"/>
              <a:gd name="connsiteX70" fmla="*/ 3142807 w 5112337"/>
              <a:gd name="connsiteY70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980475 w 5112337"/>
              <a:gd name="connsiteY11" fmla="*/ 4382392 h 6572759"/>
              <a:gd name="connsiteX12" fmla="*/ 3584021 w 5112337"/>
              <a:gd name="connsiteY12" fmla="*/ 3953967 h 6572759"/>
              <a:gd name="connsiteX13" fmla="*/ 3168385 w 5112337"/>
              <a:gd name="connsiteY13" fmla="*/ 3877234 h 6572759"/>
              <a:gd name="connsiteX14" fmla="*/ 2669621 w 5112337"/>
              <a:gd name="connsiteY14" fmla="*/ 4075460 h 6572759"/>
              <a:gd name="connsiteX15" fmla="*/ 2106914 w 5112337"/>
              <a:gd name="connsiteY15" fmla="*/ 4331237 h 6572759"/>
              <a:gd name="connsiteX16" fmla="*/ 1787193 w 5112337"/>
              <a:gd name="connsiteY16" fmla="*/ 4133010 h 6572759"/>
              <a:gd name="connsiteX17" fmla="*/ 1595361 w 5112337"/>
              <a:gd name="connsiteY17" fmla="*/ 3774923 h 6572759"/>
              <a:gd name="connsiteX18" fmla="*/ 1224486 w 5112337"/>
              <a:gd name="connsiteY18" fmla="*/ 3436020 h 6572759"/>
              <a:gd name="connsiteX19" fmla="*/ 949526 w 5112337"/>
              <a:gd name="connsiteY19" fmla="*/ 3167455 h 6572759"/>
              <a:gd name="connsiteX20" fmla="*/ 738511 w 5112337"/>
              <a:gd name="connsiteY20" fmla="*/ 2771002 h 6572759"/>
              <a:gd name="connsiteX21" fmla="*/ 591440 w 5112337"/>
              <a:gd name="connsiteY21" fmla="*/ 2285027 h 6572759"/>
              <a:gd name="connsiteX22" fmla="*/ 233353 w 5112337"/>
              <a:gd name="connsiteY22" fmla="*/ 2169928 h 6572759"/>
              <a:gd name="connsiteX23" fmla="*/ 22337 w 5112337"/>
              <a:gd name="connsiteY23" fmla="*/ 1843813 h 6572759"/>
              <a:gd name="connsiteX24" fmla="*/ 22337 w 5112337"/>
              <a:gd name="connsiteY24" fmla="*/ 1415388 h 6572759"/>
              <a:gd name="connsiteX25" fmla="*/ 316480 w 5112337"/>
              <a:gd name="connsiteY25" fmla="*/ 1146823 h 6572759"/>
              <a:gd name="connsiteX26" fmla="*/ 700144 w 5112337"/>
              <a:gd name="connsiteY26" fmla="*/ 1082879 h 6572759"/>
              <a:gd name="connsiteX27" fmla="*/ 943132 w 5112337"/>
              <a:gd name="connsiteY27" fmla="*/ 1178795 h 6572759"/>
              <a:gd name="connsiteX28" fmla="*/ 1160542 w 5112337"/>
              <a:gd name="connsiteY28" fmla="*/ 929413 h 6572759"/>
              <a:gd name="connsiteX29" fmla="*/ 1473868 w 5112337"/>
              <a:gd name="connsiteY29" fmla="*/ 705609 h 6572759"/>
              <a:gd name="connsiteX30" fmla="*/ 1838349 w 5112337"/>
              <a:gd name="connsiteY30" fmla="*/ 539354 h 6572759"/>
              <a:gd name="connsiteX31" fmla="*/ 2158069 w 5112337"/>
              <a:gd name="connsiteY31" fmla="*/ 424255 h 6572759"/>
              <a:gd name="connsiteX32" fmla="*/ 2439423 w 5112337"/>
              <a:gd name="connsiteY32" fmla="*/ 353916 h 6572759"/>
              <a:gd name="connsiteX33" fmla="*/ 2727171 w 5112337"/>
              <a:gd name="connsiteY33" fmla="*/ 78958 h 6572759"/>
              <a:gd name="connsiteX34" fmla="*/ 3245118 w 5112337"/>
              <a:gd name="connsiteY34" fmla="*/ 15013 h 6572759"/>
              <a:gd name="connsiteX35" fmla="*/ 3552049 w 5112337"/>
              <a:gd name="connsiteY35" fmla="*/ 277184 h 6572759"/>
              <a:gd name="connsiteX36" fmla="*/ 3628782 w 5112337"/>
              <a:gd name="connsiteY36" fmla="*/ 609693 h 6572759"/>
              <a:gd name="connsiteX37" fmla="*/ 3494500 w 5112337"/>
              <a:gd name="connsiteY37" fmla="*/ 910230 h 6572759"/>
              <a:gd name="connsiteX38" fmla="*/ 3193963 w 5112337"/>
              <a:gd name="connsiteY38" fmla="*/ 1095667 h 6572759"/>
              <a:gd name="connsiteX39" fmla="*/ 2816692 w 5112337"/>
              <a:gd name="connsiteY39" fmla="*/ 1050906 h 6572759"/>
              <a:gd name="connsiteX40" fmla="*/ 2535339 w 5112337"/>
              <a:gd name="connsiteY40" fmla="*/ 903835 h 6572759"/>
              <a:gd name="connsiteX41" fmla="*/ 2241196 w 5112337"/>
              <a:gd name="connsiteY41" fmla="*/ 795130 h 6572759"/>
              <a:gd name="connsiteX42" fmla="*/ 1889504 w 5112337"/>
              <a:gd name="connsiteY42" fmla="*/ 954991 h 6572759"/>
              <a:gd name="connsiteX43" fmla="*/ 1556995 w 5112337"/>
              <a:gd name="connsiteY43" fmla="*/ 1191584 h 6572759"/>
              <a:gd name="connsiteX44" fmla="*/ 1186119 w 5112337"/>
              <a:gd name="connsiteY44" fmla="*/ 1460149 h 6572759"/>
              <a:gd name="connsiteX45" fmla="*/ 1224486 w 5112337"/>
              <a:gd name="connsiteY45" fmla="*/ 1677558 h 6572759"/>
              <a:gd name="connsiteX46" fmla="*/ 1205303 w 5112337"/>
              <a:gd name="connsiteY46" fmla="*/ 1939729 h 6572759"/>
              <a:gd name="connsiteX47" fmla="*/ 1051837 w 5112337"/>
              <a:gd name="connsiteY47" fmla="*/ 2240266 h 6572759"/>
              <a:gd name="connsiteX48" fmla="*/ 1243669 w 5112337"/>
              <a:gd name="connsiteY48" fmla="*/ 2675086 h 6572759"/>
              <a:gd name="connsiteX49" fmla="*/ 1486656 w 5112337"/>
              <a:gd name="connsiteY49" fmla="*/ 2994806 h 6572759"/>
              <a:gd name="connsiteX50" fmla="*/ 1825560 w 5112337"/>
              <a:gd name="connsiteY50" fmla="*/ 3250582 h 6572759"/>
              <a:gd name="connsiteX51" fmla="*/ 2228407 w 5112337"/>
              <a:gd name="connsiteY51" fmla="*/ 3225005 h 6572759"/>
              <a:gd name="connsiteX52" fmla="*/ 2644044 w 5112337"/>
              <a:gd name="connsiteY52" fmla="*/ 3359287 h 6572759"/>
              <a:gd name="connsiteX53" fmla="*/ 2963764 w 5112337"/>
              <a:gd name="connsiteY53" fmla="*/ 3474386 h 6572759"/>
              <a:gd name="connsiteX54" fmla="*/ 3520077 w 5112337"/>
              <a:gd name="connsiteY54" fmla="*/ 3557514 h 6572759"/>
              <a:gd name="connsiteX55" fmla="*/ 3967686 w 5112337"/>
              <a:gd name="connsiteY55" fmla="*/ 3691796 h 6572759"/>
              <a:gd name="connsiteX56" fmla="*/ 4312984 w 5112337"/>
              <a:gd name="connsiteY56" fmla="*/ 3742951 h 6572759"/>
              <a:gd name="connsiteX57" fmla="*/ 4792564 w 5112337"/>
              <a:gd name="connsiteY57" fmla="*/ 3794107 h 6572759"/>
              <a:gd name="connsiteX58" fmla="*/ 5009974 w 5112337"/>
              <a:gd name="connsiteY58" fmla="*/ 4017911 h 6572759"/>
              <a:gd name="connsiteX59" fmla="*/ 5080312 w 5112337"/>
              <a:gd name="connsiteY59" fmla="*/ 4503886 h 6572759"/>
              <a:gd name="connsiteX60" fmla="*/ 4850114 w 5112337"/>
              <a:gd name="connsiteY60" fmla="*/ 4746873 h 6572759"/>
              <a:gd name="connsiteX61" fmla="*/ 4396111 w 5112337"/>
              <a:gd name="connsiteY61" fmla="*/ 4817212 h 6572759"/>
              <a:gd name="connsiteX62" fmla="*/ 4165912 w 5112337"/>
              <a:gd name="connsiteY62" fmla="*/ 5104960 h 6572759"/>
              <a:gd name="connsiteX63" fmla="*/ 3942108 w 5112337"/>
              <a:gd name="connsiteY63" fmla="*/ 5277609 h 6572759"/>
              <a:gd name="connsiteX64" fmla="*/ 3660755 w 5112337"/>
              <a:gd name="connsiteY64" fmla="*/ 5475835 h 6572759"/>
              <a:gd name="connsiteX65" fmla="*/ 3584021 w 5112337"/>
              <a:gd name="connsiteY65" fmla="*/ 5782767 h 6572759"/>
              <a:gd name="connsiteX66" fmla="*/ 3347428 w 5112337"/>
              <a:gd name="connsiteY66" fmla="*/ 5993782 h 6572759"/>
              <a:gd name="connsiteX67" fmla="*/ 3347429 w 5112337"/>
              <a:gd name="connsiteY67" fmla="*/ 6192009 h 6572759"/>
              <a:gd name="connsiteX68" fmla="*/ 3347428 w 5112337"/>
              <a:gd name="connsiteY68" fmla="*/ 6441391 h 6572759"/>
              <a:gd name="connsiteX69" fmla="*/ 3142807 w 5112337"/>
              <a:gd name="connsiteY69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4038024 w 5112337"/>
              <a:gd name="connsiteY10" fmla="*/ 4650957 h 6572759"/>
              <a:gd name="connsiteX11" fmla="*/ 3584021 w 5112337"/>
              <a:gd name="connsiteY11" fmla="*/ 3953967 h 6572759"/>
              <a:gd name="connsiteX12" fmla="*/ 3168385 w 5112337"/>
              <a:gd name="connsiteY12" fmla="*/ 3877234 h 6572759"/>
              <a:gd name="connsiteX13" fmla="*/ 2669621 w 5112337"/>
              <a:gd name="connsiteY13" fmla="*/ 4075460 h 6572759"/>
              <a:gd name="connsiteX14" fmla="*/ 2106914 w 5112337"/>
              <a:gd name="connsiteY14" fmla="*/ 4331237 h 6572759"/>
              <a:gd name="connsiteX15" fmla="*/ 1787193 w 5112337"/>
              <a:gd name="connsiteY15" fmla="*/ 4133010 h 6572759"/>
              <a:gd name="connsiteX16" fmla="*/ 1595361 w 5112337"/>
              <a:gd name="connsiteY16" fmla="*/ 3774923 h 6572759"/>
              <a:gd name="connsiteX17" fmla="*/ 1224486 w 5112337"/>
              <a:gd name="connsiteY17" fmla="*/ 3436020 h 6572759"/>
              <a:gd name="connsiteX18" fmla="*/ 949526 w 5112337"/>
              <a:gd name="connsiteY18" fmla="*/ 3167455 h 6572759"/>
              <a:gd name="connsiteX19" fmla="*/ 738511 w 5112337"/>
              <a:gd name="connsiteY19" fmla="*/ 2771002 h 6572759"/>
              <a:gd name="connsiteX20" fmla="*/ 591440 w 5112337"/>
              <a:gd name="connsiteY20" fmla="*/ 2285027 h 6572759"/>
              <a:gd name="connsiteX21" fmla="*/ 233353 w 5112337"/>
              <a:gd name="connsiteY21" fmla="*/ 2169928 h 6572759"/>
              <a:gd name="connsiteX22" fmla="*/ 22337 w 5112337"/>
              <a:gd name="connsiteY22" fmla="*/ 1843813 h 6572759"/>
              <a:gd name="connsiteX23" fmla="*/ 22337 w 5112337"/>
              <a:gd name="connsiteY23" fmla="*/ 1415388 h 6572759"/>
              <a:gd name="connsiteX24" fmla="*/ 316480 w 5112337"/>
              <a:gd name="connsiteY24" fmla="*/ 1146823 h 6572759"/>
              <a:gd name="connsiteX25" fmla="*/ 700144 w 5112337"/>
              <a:gd name="connsiteY25" fmla="*/ 1082879 h 6572759"/>
              <a:gd name="connsiteX26" fmla="*/ 943132 w 5112337"/>
              <a:gd name="connsiteY26" fmla="*/ 1178795 h 6572759"/>
              <a:gd name="connsiteX27" fmla="*/ 1160542 w 5112337"/>
              <a:gd name="connsiteY27" fmla="*/ 929413 h 6572759"/>
              <a:gd name="connsiteX28" fmla="*/ 1473868 w 5112337"/>
              <a:gd name="connsiteY28" fmla="*/ 705609 h 6572759"/>
              <a:gd name="connsiteX29" fmla="*/ 1838349 w 5112337"/>
              <a:gd name="connsiteY29" fmla="*/ 539354 h 6572759"/>
              <a:gd name="connsiteX30" fmla="*/ 2158069 w 5112337"/>
              <a:gd name="connsiteY30" fmla="*/ 424255 h 6572759"/>
              <a:gd name="connsiteX31" fmla="*/ 2439423 w 5112337"/>
              <a:gd name="connsiteY31" fmla="*/ 353916 h 6572759"/>
              <a:gd name="connsiteX32" fmla="*/ 2727171 w 5112337"/>
              <a:gd name="connsiteY32" fmla="*/ 78958 h 6572759"/>
              <a:gd name="connsiteX33" fmla="*/ 3245118 w 5112337"/>
              <a:gd name="connsiteY33" fmla="*/ 15013 h 6572759"/>
              <a:gd name="connsiteX34" fmla="*/ 3552049 w 5112337"/>
              <a:gd name="connsiteY34" fmla="*/ 277184 h 6572759"/>
              <a:gd name="connsiteX35" fmla="*/ 3628782 w 5112337"/>
              <a:gd name="connsiteY35" fmla="*/ 609693 h 6572759"/>
              <a:gd name="connsiteX36" fmla="*/ 3494500 w 5112337"/>
              <a:gd name="connsiteY36" fmla="*/ 910230 h 6572759"/>
              <a:gd name="connsiteX37" fmla="*/ 3193963 w 5112337"/>
              <a:gd name="connsiteY37" fmla="*/ 1095667 h 6572759"/>
              <a:gd name="connsiteX38" fmla="*/ 2816692 w 5112337"/>
              <a:gd name="connsiteY38" fmla="*/ 1050906 h 6572759"/>
              <a:gd name="connsiteX39" fmla="*/ 2535339 w 5112337"/>
              <a:gd name="connsiteY39" fmla="*/ 903835 h 6572759"/>
              <a:gd name="connsiteX40" fmla="*/ 2241196 w 5112337"/>
              <a:gd name="connsiteY40" fmla="*/ 795130 h 6572759"/>
              <a:gd name="connsiteX41" fmla="*/ 1889504 w 5112337"/>
              <a:gd name="connsiteY41" fmla="*/ 954991 h 6572759"/>
              <a:gd name="connsiteX42" fmla="*/ 1556995 w 5112337"/>
              <a:gd name="connsiteY42" fmla="*/ 1191584 h 6572759"/>
              <a:gd name="connsiteX43" fmla="*/ 1186119 w 5112337"/>
              <a:gd name="connsiteY43" fmla="*/ 1460149 h 6572759"/>
              <a:gd name="connsiteX44" fmla="*/ 1224486 w 5112337"/>
              <a:gd name="connsiteY44" fmla="*/ 1677558 h 6572759"/>
              <a:gd name="connsiteX45" fmla="*/ 1205303 w 5112337"/>
              <a:gd name="connsiteY45" fmla="*/ 1939729 h 6572759"/>
              <a:gd name="connsiteX46" fmla="*/ 1051837 w 5112337"/>
              <a:gd name="connsiteY46" fmla="*/ 2240266 h 6572759"/>
              <a:gd name="connsiteX47" fmla="*/ 1243669 w 5112337"/>
              <a:gd name="connsiteY47" fmla="*/ 2675086 h 6572759"/>
              <a:gd name="connsiteX48" fmla="*/ 1486656 w 5112337"/>
              <a:gd name="connsiteY48" fmla="*/ 2994806 h 6572759"/>
              <a:gd name="connsiteX49" fmla="*/ 1825560 w 5112337"/>
              <a:gd name="connsiteY49" fmla="*/ 3250582 h 6572759"/>
              <a:gd name="connsiteX50" fmla="*/ 2228407 w 5112337"/>
              <a:gd name="connsiteY50" fmla="*/ 3225005 h 6572759"/>
              <a:gd name="connsiteX51" fmla="*/ 2644044 w 5112337"/>
              <a:gd name="connsiteY51" fmla="*/ 3359287 h 6572759"/>
              <a:gd name="connsiteX52" fmla="*/ 2963764 w 5112337"/>
              <a:gd name="connsiteY52" fmla="*/ 3474386 h 6572759"/>
              <a:gd name="connsiteX53" fmla="*/ 3520077 w 5112337"/>
              <a:gd name="connsiteY53" fmla="*/ 3557514 h 6572759"/>
              <a:gd name="connsiteX54" fmla="*/ 3967686 w 5112337"/>
              <a:gd name="connsiteY54" fmla="*/ 3691796 h 6572759"/>
              <a:gd name="connsiteX55" fmla="*/ 4312984 w 5112337"/>
              <a:gd name="connsiteY55" fmla="*/ 3742951 h 6572759"/>
              <a:gd name="connsiteX56" fmla="*/ 4792564 w 5112337"/>
              <a:gd name="connsiteY56" fmla="*/ 3794107 h 6572759"/>
              <a:gd name="connsiteX57" fmla="*/ 5009974 w 5112337"/>
              <a:gd name="connsiteY57" fmla="*/ 4017911 h 6572759"/>
              <a:gd name="connsiteX58" fmla="*/ 5080312 w 5112337"/>
              <a:gd name="connsiteY58" fmla="*/ 4503886 h 6572759"/>
              <a:gd name="connsiteX59" fmla="*/ 4850114 w 5112337"/>
              <a:gd name="connsiteY59" fmla="*/ 4746873 h 6572759"/>
              <a:gd name="connsiteX60" fmla="*/ 4396111 w 5112337"/>
              <a:gd name="connsiteY60" fmla="*/ 4817212 h 6572759"/>
              <a:gd name="connsiteX61" fmla="*/ 4165912 w 5112337"/>
              <a:gd name="connsiteY61" fmla="*/ 5104960 h 6572759"/>
              <a:gd name="connsiteX62" fmla="*/ 3942108 w 5112337"/>
              <a:gd name="connsiteY62" fmla="*/ 5277609 h 6572759"/>
              <a:gd name="connsiteX63" fmla="*/ 3660755 w 5112337"/>
              <a:gd name="connsiteY63" fmla="*/ 5475835 h 6572759"/>
              <a:gd name="connsiteX64" fmla="*/ 3584021 w 5112337"/>
              <a:gd name="connsiteY64" fmla="*/ 5782767 h 6572759"/>
              <a:gd name="connsiteX65" fmla="*/ 3347428 w 5112337"/>
              <a:gd name="connsiteY65" fmla="*/ 5993782 h 6572759"/>
              <a:gd name="connsiteX66" fmla="*/ 3347429 w 5112337"/>
              <a:gd name="connsiteY66" fmla="*/ 6192009 h 6572759"/>
              <a:gd name="connsiteX67" fmla="*/ 3347428 w 5112337"/>
              <a:gd name="connsiteY67" fmla="*/ 6441391 h 6572759"/>
              <a:gd name="connsiteX68" fmla="*/ 3142807 w 5112337"/>
              <a:gd name="connsiteY68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795037 w 5112337"/>
              <a:gd name="connsiteY9" fmla="*/ 4970677 h 6572759"/>
              <a:gd name="connsiteX10" fmla="*/ 3584021 w 5112337"/>
              <a:gd name="connsiteY10" fmla="*/ 3953967 h 6572759"/>
              <a:gd name="connsiteX11" fmla="*/ 3168385 w 5112337"/>
              <a:gd name="connsiteY11" fmla="*/ 3877234 h 6572759"/>
              <a:gd name="connsiteX12" fmla="*/ 2669621 w 5112337"/>
              <a:gd name="connsiteY12" fmla="*/ 4075460 h 6572759"/>
              <a:gd name="connsiteX13" fmla="*/ 2106914 w 5112337"/>
              <a:gd name="connsiteY13" fmla="*/ 4331237 h 6572759"/>
              <a:gd name="connsiteX14" fmla="*/ 1787193 w 5112337"/>
              <a:gd name="connsiteY14" fmla="*/ 4133010 h 6572759"/>
              <a:gd name="connsiteX15" fmla="*/ 1595361 w 5112337"/>
              <a:gd name="connsiteY15" fmla="*/ 3774923 h 6572759"/>
              <a:gd name="connsiteX16" fmla="*/ 1224486 w 5112337"/>
              <a:gd name="connsiteY16" fmla="*/ 3436020 h 6572759"/>
              <a:gd name="connsiteX17" fmla="*/ 949526 w 5112337"/>
              <a:gd name="connsiteY17" fmla="*/ 3167455 h 6572759"/>
              <a:gd name="connsiteX18" fmla="*/ 738511 w 5112337"/>
              <a:gd name="connsiteY18" fmla="*/ 2771002 h 6572759"/>
              <a:gd name="connsiteX19" fmla="*/ 591440 w 5112337"/>
              <a:gd name="connsiteY19" fmla="*/ 2285027 h 6572759"/>
              <a:gd name="connsiteX20" fmla="*/ 233353 w 5112337"/>
              <a:gd name="connsiteY20" fmla="*/ 2169928 h 6572759"/>
              <a:gd name="connsiteX21" fmla="*/ 22337 w 5112337"/>
              <a:gd name="connsiteY21" fmla="*/ 1843813 h 6572759"/>
              <a:gd name="connsiteX22" fmla="*/ 22337 w 5112337"/>
              <a:gd name="connsiteY22" fmla="*/ 1415388 h 6572759"/>
              <a:gd name="connsiteX23" fmla="*/ 316480 w 5112337"/>
              <a:gd name="connsiteY23" fmla="*/ 1146823 h 6572759"/>
              <a:gd name="connsiteX24" fmla="*/ 700144 w 5112337"/>
              <a:gd name="connsiteY24" fmla="*/ 1082879 h 6572759"/>
              <a:gd name="connsiteX25" fmla="*/ 943132 w 5112337"/>
              <a:gd name="connsiteY25" fmla="*/ 1178795 h 6572759"/>
              <a:gd name="connsiteX26" fmla="*/ 1160542 w 5112337"/>
              <a:gd name="connsiteY26" fmla="*/ 929413 h 6572759"/>
              <a:gd name="connsiteX27" fmla="*/ 1473868 w 5112337"/>
              <a:gd name="connsiteY27" fmla="*/ 705609 h 6572759"/>
              <a:gd name="connsiteX28" fmla="*/ 1838349 w 5112337"/>
              <a:gd name="connsiteY28" fmla="*/ 539354 h 6572759"/>
              <a:gd name="connsiteX29" fmla="*/ 2158069 w 5112337"/>
              <a:gd name="connsiteY29" fmla="*/ 424255 h 6572759"/>
              <a:gd name="connsiteX30" fmla="*/ 2439423 w 5112337"/>
              <a:gd name="connsiteY30" fmla="*/ 353916 h 6572759"/>
              <a:gd name="connsiteX31" fmla="*/ 2727171 w 5112337"/>
              <a:gd name="connsiteY31" fmla="*/ 78958 h 6572759"/>
              <a:gd name="connsiteX32" fmla="*/ 3245118 w 5112337"/>
              <a:gd name="connsiteY32" fmla="*/ 15013 h 6572759"/>
              <a:gd name="connsiteX33" fmla="*/ 3552049 w 5112337"/>
              <a:gd name="connsiteY33" fmla="*/ 277184 h 6572759"/>
              <a:gd name="connsiteX34" fmla="*/ 3628782 w 5112337"/>
              <a:gd name="connsiteY34" fmla="*/ 609693 h 6572759"/>
              <a:gd name="connsiteX35" fmla="*/ 3494500 w 5112337"/>
              <a:gd name="connsiteY35" fmla="*/ 910230 h 6572759"/>
              <a:gd name="connsiteX36" fmla="*/ 3193963 w 5112337"/>
              <a:gd name="connsiteY36" fmla="*/ 1095667 h 6572759"/>
              <a:gd name="connsiteX37" fmla="*/ 2816692 w 5112337"/>
              <a:gd name="connsiteY37" fmla="*/ 1050906 h 6572759"/>
              <a:gd name="connsiteX38" fmla="*/ 2535339 w 5112337"/>
              <a:gd name="connsiteY38" fmla="*/ 903835 h 6572759"/>
              <a:gd name="connsiteX39" fmla="*/ 2241196 w 5112337"/>
              <a:gd name="connsiteY39" fmla="*/ 795130 h 6572759"/>
              <a:gd name="connsiteX40" fmla="*/ 1889504 w 5112337"/>
              <a:gd name="connsiteY40" fmla="*/ 954991 h 6572759"/>
              <a:gd name="connsiteX41" fmla="*/ 1556995 w 5112337"/>
              <a:gd name="connsiteY41" fmla="*/ 1191584 h 6572759"/>
              <a:gd name="connsiteX42" fmla="*/ 1186119 w 5112337"/>
              <a:gd name="connsiteY42" fmla="*/ 1460149 h 6572759"/>
              <a:gd name="connsiteX43" fmla="*/ 1224486 w 5112337"/>
              <a:gd name="connsiteY43" fmla="*/ 1677558 h 6572759"/>
              <a:gd name="connsiteX44" fmla="*/ 1205303 w 5112337"/>
              <a:gd name="connsiteY44" fmla="*/ 1939729 h 6572759"/>
              <a:gd name="connsiteX45" fmla="*/ 1051837 w 5112337"/>
              <a:gd name="connsiteY45" fmla="*/ 2240266 h 6572759"/>
              <a:gd name="connsiteX46" fmla="*/ 1243669 w 5112337"/>
              <a:gd name="connsiteY46" fmla="*/ 2675086 h 6572759"/>
              <a:gd name="connsiteX47" fmla="*/ 1486656 w 5112337"/>
              <a:gd name="connsiteY47" fmla="*/ 2994806 h 6572759"/>
              <a:gd name="connsiteX48" fmla="*/ 1825560 w 5112337"/>
              <a:gd name="connsiteY48" fmla="*/ 3250582 h 6572759"/>
              <a:gd name="connsiteX49" fmla="*/ 2228407 w 5112337"/>
              <a:gd name="connsiteY49" fmla="*/ 3225005 h 6572759"/>
              <a:gd name="connsiteX50" fmla="*/ 2644044 w 5112337"/>
              <a:gd name="connsiteY50" fmla="*/ 3359287 h 6572759"/>
              <a:gd name="connsiteX51" fmla="*/ 2963764 w 5112337"/>
              <a:gd name="connsiteY51" fmla="*/ 3474386 h 6572759"/>
              <a:gd name="connsiteX52" fmla="*/ 3520077 w 5112337"/>
              <a:gd name="connsiteY52" fmla="*/ 3557514 h 6572759"/>
              <a:gd name="connsiteX53" fmla="*/ 3967686 w 5112337"/>
              <a:gd name="connsiteY53" fmla="*/ 3691796 h 6572759"/>
              <a:gd name="connsiteX54" fmla="*/ 4312984 w 5112337"/>
              <a:gd name="connsiteY54" fmla="*/ 3742951 h 6572759"/>
              <a:gd name="connsiteX55" fmla="*/ 4792564 w 5112337"/>
              <a:gd name="connsiteY55" fmla="*/ 3794107 h 6572759"/>
              <a:gd name="connsiteX56" fmla="*/ 5009974 w 5112337"/>
              <a:gd name="connsiteY56" fmla="*/ 4017911 h 6572759"/>
              <a:gd name="connsiteX57" fmla="*/ 5080312 w 5112337"/>
              <a:gd name="connsiteY57" fmla="*/ 4503886 h 6572759"/>
              <a:gd name="connsiteX58" fmla="*/ 4850114 w 5112337"/>
              <a:gd name="connsiteY58" fmla="*/ 4746873 h 6572759"/>
              <a:gd name="connsiteX59" fmla="*/ 4396111 w 5112337"/>
              <a:gd name="connsiteY59" fmla="*/ 4817212 h 6572759"/>
              <a:gd name="connsiteX60" fmla="*/ 4165912 w 5112337"/>
              <a:gd name="connsiteY60" fmla="*/ 5104960 h 6572759"/>
              <a:gd name="connsiteX61" fmla="*/ 3942108 w 5112337"/>
              <a:gd name="connsiteY61" fmla="*/ 5277609 h 6572759"/>
              <a:gd name="connsiteX62" fmla="*/ 3660755 w 5112337"/>
              <a:gd name="connsiteY62" fmla="*/ 5475835 h 6572759"/>
              <a:gd name="connsiteX63" fmla="*/ 3584021 w 5112337"/>
              <a:gd name="connsiteY63" fmla="*/ 5782767 h 6572759"/>
              <a:gd name="connsiteX64" fmla="*/ 3347428 w 5112337"/>
              <a:gd name="connsiteY64" fmla="*/ 5993782 h 6572759"/>
              <a:gd name="connsiteX65" fmla="*/ 3347429 w 5112337"/>
              <a:gd name="connsiteY65" fmla="*/ 6192009 h 6572759"/>
              <a:gd name="connsiteX66" fmla="*/ 3347428 w 5112337"/>
              <a:gd name="connsiteY66" fmla="*/ 6441391 h 6572759"/>
              <a:gd name="connsiteX67" fmla="*/ 3142807 w 5112337"/>
              <a:gd name="connsiteY67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32866 w 5112337"/>
              <a:gd name="connsiteY8" fmla="*/ 5130537 h 6572759"/>
              <a:gd name="connsiteX9" fmla="*/ 3584021 w 5112337"/>
              <a:gd name="connsiteY9" fmla="*/ 3953967 h 6572759"/>
              <a:gd name="connsiteX10" fmla="*/ 3168385 w 5112337"/>
              <a:gd name="connsiteY10" fmla="*/ 3877234 h 6572759"/>
              <a:gd name="connsiteX11" fmla="*/ 2669621 w 5112337"/>
              <a:gd name="connsiteY11" fmla="*/ 4075460 h 6572759"/>
              <a:gd name="connsiteX12" fmla="*/ 2106914 w 5112337"/>
              <a:gd name="connsiteY12" fmla="*/ 4331237 h 6572759"/>
              <a:gd name="connsiteX13" fmla="*/ 1787193 w 5112337"/>
              <a:gd name="connsiteY13" fmla="*/ 4133010 h 6572759"/>
              <a:gd name="connsiteX14" fmla="*/ 1595361 w 5112337"/>
              <a:gd name="connsiteY14" fmla="*/ 3774923 h 6572759"/>
              <a:gd name="connsiteX15" fmla="*/ 1224486 w 5112337"/>
              <a:gd name="connsiteY15" fmla="*/ 3436020 h 6572759"/>
              <a:gd name="connsiteX16" fmla="*/ 949526 w 5112337"/>
              <a:gd name="connsiteY16" fmla="*/ 3167455 h 6572759"/>
              <a:gd name="connsiteX17" fmla="*/ 738511 w 5112337"/>
              <a:gd name="connsiteY17" fmla="*/ 2771002 h 6572759"/>
              <a:gd name="connsiteX18" fmla="*/ 591440 w 5112337"/>
              <a:gd name="connsiteY18" fmla="*/ 2285027 h 6572759"/>
              <a:gd name="connsiteX19" fmla="*/ 233353 w 5112337"/>
              <a:gd name="connsiteY19" fmla="*/ 2169928 h 6572759"/>
              <a:gd name="connsiteX20" fmla="*/ 22337 w 5112337"/>
              <a:gd name="connsiteY20" fmla="*/ 1843813 h 6572759"/>
              <a:gd name="connsiteX21" fmla="*/ 22337 w 5112337"/>
              <a:gd name="connsiteY21" fmla="*/ 1415388 h 6572759"/>
              <a:gd name="connsiteX22" fmla="*/ 316480 w 5112337"/>
              <a:gd name="connsiteY22" fmla="*/ 1146823 h 6572759"/>
              <a:gd name="connsiteX23" fmla="*/ 700144 w 5112337"/>
              <a:gd name="connsiteY23" fmla="*/ 1082879 h 6572759"/>
              <a:gd name="connsiteX24" fmla="*/ 943132 w 5112337"/>
              <a:gd name="connsiteY24" fmla="*/ 1178795 h 6572759"/>
              <a:gd name="connsiteX25" fmla="*/ 1160542 w 5112337"/>
              <a:gd name="connsiteY25" fmla="*/ 929413 h 6572759"/>
              <a:gd name="connsiteX26" fmla="*/ 1473868 w 5112337"/>
              <a:gd name="connsiteY26" fmla="*/ 705609 h 6572759"/>
              <a:gd name="connsiteX27" fmla="*/ 1838349 w 5112337"/>
              <a:gd name="connsiteY27" fmla="*/ 539354 h 6572759"/>
              <a:gd name="connsiteX28" fmla="*/ 2158069 w 5112337"/>
              <a:gd name="connsiteY28" fmla="*/ 424255 h 6572759"/>
              <a:gd name="connsiteX29" fmla="*/ 2439423 w 5112337"/>
              <a:gd name="connsiteY29" fmla="*/ 353916 h 6572759"/>
              <a:gd name="connsiteX30" fmla="*/ 2727171 w 5112337"/>
              <a:gd name="connsiteY30" fmla="*/ 78958 h 6572759"/>
              <a:gd name="connsiteX31" fmla="*/ 3245118 w 5112337"/>
              <a:gd name="connsiteY31" fmla="*/ 15013 h 6572759"/>
              <a:gd name="connsiteX32" fmla="*/ 3552049 w 5112337"/>
              <a:gd name="connsiteY32" fmla="*/ 277184 h 6572759"/>
              <a:gd name="connsiteX33" fmla="*/ 3628782 w 5112337"/>
              <a:gd name="connsiteY33" fmla="*/ 609693 h 6572759"/>
              <a:gd name="connsiteX34" fmla="*/ 3494500 w 5112337"/>
              <a:gd name="connsiteY34" fmla="*/ 910230 h 6572759"/>
              <a:gd name="connsiteX35" fmla="*/ 3193963 w 5112337"/>
              <a:gd name="connsiteY35" fmla="*/ 1095667 h 6572759"/>
              <a:gd name="connsiteX36" fmla="*/ 2816692 w 5112337"/>
              <a:gd name="connsiteY36" fmla="*/ 1050906 h 6572759"/>
              <a:gd name="connsiteX37" fmla="*/ 2535339 w 5112337"/>
              <a:gd name="connsiteY37" fmla="*/ 903835 h 6572759"/>
              <a:gd name="connsiteX38" fmla="*/ 2241196 w 5112337"/>
              <a:gd name="connsiteY38" fmla="*/ 795130 h 6572759"/>
              <a:gd name="connsiteX39" fmla="*/ 1889504 w 5112337"/>
              <a:gd name="connsiteY39" fmla="*/ 954991 h 6572759"/>
              <a:gd name="connsiteX40" fmla="*/ 1556995 w 5112337"/>
              <a:gd name="connsiteY40" fmla="*/ 1191584 h 6572759"/>
              <a:gd name="connsiteX41" fmla="*/ 1186119 w 5112337"/>
              <a:gd name="connsiteY41" fmla="*/ 1460149 h 6572759"/>
              <a:gd name="connsiteX42" fmla="*/ 1224486 w 5112337"/>
              <a:gd name="connsiteY42" fmla="*/ 1677558 h 6572759"/>
              <a:gd name="connsiteX43" fmla="*/ 1205303 w 5112337"/>
              <a:gd name="connsiteY43" fmla="*/ 1939729 h 6572759"/>
              <a:gd name="connsiteX44" fmla="*/ 1051837 w 5112337"/>
              <a:gd name="connsiteY44" fmla="*/ 2240266 h 6572759"/>
              <a:gd name="connsiteX45" fmla="*/ 1243669 w 5112337"/>
              <a:gd name="connsiteY45" fmla="*/ 2675086 h 6572759"/>
              <a:gd name="connsiteX46" fmla="*/ 1486656 w 5112337"/>
              <a:gd name="connsiteY46" fmla="*/ 2994806 h 6572759"/>
              <a:gd name="connsiteX47" fmla="*/ 1825560 w 5112337"/>
              <a:gd name="connsiteY47" fmla="*/ 3250582 h 6572759"/>
              <a:gd name="connsiteX48" fmla="*/ 2228407 w 5112337"/>
              <a:gd name="connsiteY48" fmla="*/ 3225005 h 6572759"/>
              <a:gd name="connsiteX49" fmla="*/ 2644044 w 5112337"/>
              <a:gd name="connsiteY49" fmla="*/ 3359287 h 6572759"/>
              <a:gd name="connsiteX50" fmla="*/ 2963764 w 5112337"/>
              <a:gd name="connsiteY50" fmla="*/ 3474386 h 6572759"/>
              <a:gd name="connsiteX51" fmla="*/ 3520077 w 5112337"/>
              <a:gd name="connsiteY51" fmla="*/ 3557514 h 6572759"/>
              <a:gd name="connsiteX52" fmla="*/ 3967686 w 5112337"/>
              <a:gd name="connsiteY52" fmla="*/ 3691796 h 6572759"/>
              <a:gd name="connsiteX53" fmla="*/ 4312984 w 5112337"/>
              <a:gd name="connsiteY53" fmla="*/ 3742951 h 6572759"/>
              <a:gd name="connsiteX54" fmla="*/ 4792564 w 5112337"/>
              <a:gd name="connsiteY54" fmla="*/ 3794107 h 6572759"/>
              <a:gd name="connsiteX55" fmla="*/ 5009974 w 5112337"/>
              <a:gd name="connsiteY55" fmla="*/ 4017911 h 6572759"/>
              <a:gd name="connsiteX56" fmla="*/ 5080312 w 5112337"/>
              <a:gd name="connsiteY56" fmla="*/ 4503886 h 6572759"/>
              <a:gd name="connsiteX57" fmla="*/ 4850114 w 5112337"/>
              <a:gd name="connsiteY57" fmla="*/ 4746873 h 6572759"/>
              <a:gd name="connsiteX58" fmla="*/ 4396111 w 5112337"/>
              <a:gd name="connsiteY58" fmla="*/ 4817212 h 6572759"/>
              <a:gd name="connsiteX59" fmla="*/ 4165912 w 5112337"/>
              <a:gd name="connsiteY59" fmla="*/ 5104960 h 6572759"/>
              <a:gd name="connsiteX60" fmla="*/ 3942108 w 5112337"/>
              <a:gd name="connsiteY60" fmla="*/ 5277609 h 6572759"/>
              <a:gd name="connsiteX61" fmla="*/ 3660755 w 5112337"/>
              <a:gd name="connsiteY61" fmla="*/ 5475835 h 6572759"/>
              <a:gd name="connsiteX62" fmla="*/ 3584021 w 5112337"/>
              <a:gd name="connsiteY62" fmla="*/ 5782767 h 6572759"/>
              <a:gd name="connsiteX63" fmla="*/ 3347428 w 5112337"/>
              <a:gd name="connsiteY63" fmla="*/ 5993782 h 6572759"/>
              <a:gd name="connsiteX64" fmla="*/ 3347429 w 5112337"/>
              <a:gd name="connsiteY64" fmla="*/ 6192009 h 6572759"/>
              <a:gd name="connsiteX65" fmla="*/ 3347428 w 5112337"/>
              <a:gd name="connsiteY65" fmla="*/ 6441391 h 6572759"/>
              <a:gd name="connsiteX66" fmla="*/ 3142807 w 5112337"/>
              <a:gd name="connsiteY66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584021 w 5112337"/>
              <a:gd name="connsiteY8" fmla="*/ 3953967 h 6572759"/>
              <a:gd name="connsiteX9" fmla="*/ 3168385 w 5112337"/>
              <a:gd name="connsiteY9" fmla="*/ 3877234 h 6572759"/>
              <a:gd name="connsiteX10" fmla="*/ 2669621 w 5112337"/>
              <a:gd name="connsiteY10" fmla="*/ 4075460 h 6572759"/>
              <a:gd name="connsiteX11" fmla="*/ 2106914 w 5112337"/>
              <a:gd name="connsiteY11" fmla="*/ 4331237 h 6572759"/>
              <a:gd name="connsiteX12" fmla="*/ 1787193 w 5112337"/>
              <a:gd name="connsiteY12" fmla="*/ 4133010 h 6572759"/>
              <a:gd name="connsiteX13" fmla="*/ 1595361 w 5112337"/>
              <a:gd name="connsiteY13" fmla="*/ 3774923 h 6572759"/>
              <a:gd name="connsiteX14" fmla="*/ 1224486 w 5112337"/>
              <a:gd name="connsiteY14" fmla="*/ 3436020 h 6572759"/>
              <a:gd name="connsiteX15" fmla="*/ 949526 w 5112337"/>
              <a:gd name="connsiteY15" fmla="*/ 3167455 h 6572759"/>
              <a:gd name="connsiteX16" fmla="*/ 738511 w 5112337"/>
              <a:gd name="connsiteY16" fmla="*/ 2771002 h 6572759"/>
              <a:gd name="connsiteX17" fmla="*/ 591440 w 5112337"/>
              <a:gd name="connsiteY17" fmla="*/ 2285027 h 6572759"/>
              <a:gd name="connsiteX18" fmla="*/ 233353 w 5112337"/>
              <a:gd name="connsiteY18" fmla="*/ 2169928 h 6572759"/>
              <a:gd name="connsiteX19" fmla="*/ 22337 w 5112337"/>
              <a:gd name="connsiteY19" fmla="*/ 1843813 h 6572759"/>
              <a:gd name="connsiteX20" fmla="*/ 22337 w 5112337"/>
              <a:gd name="connsiteY20" fmla="*/ 1415388 h 6572759"/>
              <a:gd name="connsiteX21" fmla="*/ 316480 w 5112337"/>
              <a:gd name="connsiteY21" fmla="*/ 1146823 h 6572759"/>
              <a:gd name="connsiteX22" fmla="*/ 700144 w 5112337"/>
              <a:gd name="connsiteY22" fmla="*/ 1082879 h 6572759"/>
              <a:gd name="connsiteX23" fmla="*/ 943132 w 5112337"/>
              <a:gd name="connsiteY23" fmla="*/ 1178795 h 6572759"/>
              <a:gd name="connsiteX24" fmla="*/ 1160542 w 5112337"/>
              <a:gd name="connsiteY24" fmla="*/ 929413 h 6572759"/>
              <a:gd name="connsiteX25" fmla="*/ 1473868 w 5112337"/>
              <a:gd name="connsiteY25" fmla="*/ 705609 h 6572759"/>
              <a:gd name="connsiteX26" fmla="*/ 1838349 w 5112337"/>
              <a:gd name="connsiteY26" fmla="*/ 539354 h 6572759"/>
              <a:gd name="connsiteX27" fmla="*/ 2158069 w 5112337"/>
              <a:gd name="connsiteY27" fmla="*/ 424255 h 6572759"/>
              <a:gd name="connsiteX28" fmla="*/ 2439423 w 5112337"/>
              <a:gd name="connsiteY28" fmla="*/ 353916 h 6572759"/>
              <a:gd name="connsiteX29" fmla="*/ 2727171 w 5112337"/>
              <a:gd name="connsiteY29" fmla="*/ 78958 h 6572759"/>
              <a:gd name="connsiteX30" fmla="*/ 3245118 w 5112337"/>
              <a:gd name="connsiteY30" fmla="*/ 15013 h 6572759"/>
              <a:gd name="connsiteX31" fmla="*/ 3552049 w 5112337"/>
              <a:gd name="connsiteY31" fmla="*/ 277184 h 6572759"/>
              <a:gd name="connsiteX32" fmla="*/ 3628782 w 5112337"/>
              <a:gd name="connsiteY32" fmla="*/ 609693 h 6572759"/>
              <a:gd name="connsiteX33" fmla="*/ 3494500 w 5112337"/>
              <a:gd name="connsiteY33" fmla="*/ 910230 h 6572759"/>
              <a:gd name="connsiteX34" fmla="*/ 3193963 w 5112337"/>
              <a:gd name="connsiteY34" fmla="*/ 1095667 h 6572759"/>
              <a:gd name="connsiteX35" fmla="*/ 2816692 w 5112337"/>
              <a:gd name="connsiteY35" fmla="*/ 1050906 h 6572759"/>
              <a:gd name="connsiteX36" fmla="*/ 2535339 w 5112337"/>
              <a:gd name="connsiteY36" fmla="*/ 903835 h 6572759"/>
              <a:gd name="connsiteX37" fmla="*/ 2241196 w 5112337"/>
              <a:gd name="connsiteY37" fmla="*/ 795130 h 6572759"/>
              <a:gd name="connsiteX38" fmla="*/ 1889504 w 5112337"/>
              <a:gd name="connsiteY38" fmla="*/ 954991 h 6572759"/>
              <a:gd name="connsiteX39" fmla="*/ 1556995 w 5112337"/>
              <a:gd name="connsiteY39" fmla="*/ 1191584 h 6572759"/>
              <a:gd name="connsiteX40" fmla="*/ 1186119 w 5112337"/>
              <a:gd name="connsiteY40" fmla="*/ 1460149 h 6572759"/>
              <a:gd name="connsiteX41" fmla="*/ 1224486 w 5112337"/>
              <a:gd name="connsiteY41" fmla="*/ 1677558 h 6572759"/>
              <a:gd name="connsiteX42" fmla="*/ 1205303 w 5112337"/>
              <a:gd name="connsiteY42" fmla="*/ 1939729 h 6572759"/>
              <a:gd name="connsiteX43" fmla="*/ 1051837 w 5112337"/>
              <a:gd name="connsiteY43" fmla="*/ 2240266 h 6572759"/>
              <a:gd name="connsiteX44" fmla="*/ 1243669 w 5112337"/>
              <a:gd name="connsiteY44" fmla="*/ 2675086 h 6572759"/>
              <a:gd name="connsiteX45" fmla="*/ 1486656 w 5112337"/>
              <a:gd name="connsiteY45" fmla="*/ 2994806 h 6572759"/>
              <a:gd name="connsiteX46" fmla="*/ 1825560 w 5112337"/>
              <a:gd name="connsiteY46" fmla="*/ 3250582 h 6572759"/>
              <a:gd name="connsiteX47" fmla="*/ 2228407 w 5112337"/>
              <a:gd name="connsiteY47" fmla="*/ 3225005 h 6572759"/>
              <a:gd name="connsiteX48" fmla="*/ 2644044 w 5112337"/>
              <a:gd name="connsiteY48" fmla="*/ 3359287 h 6572759"/>
              <a:gd name="connsiteX49" fmla="*/ 2963764 w 5112337"/>
              <a:gd name="connsiteY49" fmla="*/ 3474386 h 6572759"/>
              <a:gd name="connsiteX50" fmla="*/ 3520077 w 5112337"/>
              <a:gd name="connsiteY50" fmla="*/ 3557514 h 6572759"/>
              <a:gd name="connsiteX51" fmla="*/ 3967686 w 5112337"/>
              <a:gd name="connsiteY51" fmla="*/ 3691796 h 6572759"/>
              <a:gd name="connsiteX52" fmla="*/ 4312984 w 5112337"/>
              <a:gd name="connsiteY52" fmla="*/ 3742951 h 6572759"/>
              <a:gd name="connsiteX53" fmla="*/ 4792564 w 5112337"/>
              <a:gd name="connsiteY53" fmla="*/ 3794107 h 6572759"/>
              <a:gd name="connsiteX54" fmla="*/ 5009974 w 5112337"/>
              <a:gd name="connsiteY54" fmla="*/ 4017911 h 6572759"/>
              <a:gd name="connsiteX55" fmla="*/ 5080312 w 5112337"/>
              <a:gd name="connsiteY55" fmla="*/ 4503886 h 6572759"/>
              <a:gd name="connsiteX56" fmla="*/ 4850114 w 5112337"/>
              <a:gd name="connsiteY56" fmla="*/ 4746873 h 6572759"/>
              <a:gd name="connsiteX57" fmla="*/ 4396111 w 5112337"/>
              <a:gd name="connsiteY57" fmla="*/ 4817212 h 6572759"/>
              <a:gd name="connsiteX58" fmla="*/ 4165912 w 5112337"/>
              <a:gd name="connsiteY58" fmla="*/ 5104960 h 6572759"/>
              <a:gd name="connsiteX59" fmla="*/ 3942108 w 5112337"/>
              <a:gd name="connsiteY59" fmla="*/ 5277609 h 6572759"/>
              <a:gd name="connsiteX60" fmla="*/ 3660755 w 5112337"/>
              <a:gd name="connsiteY60" fmla="*/ 5475835 h 6572759"/>
              <a:gd name="connsiteX61" fmla="*/ 3584021 w 5112337"/>
              <a:gd name="connsiteY61" fmla="*/ 5782767 h 6572759"/>
              <a:gd name="connsiteX62" fmla="*/ 3347428 w 5112337"/>
              <a:gd name="connsiteY62" fmla="*/ 5993782 h 6572759"/>
              <a:gd name="connsiteX63" fmla="*/ 3347429 w 5112337"/>
              <a:gd name="connsiteY63" fmla="*/ 6192009 h 6572759"/>
              <a:gd name="connsiteX64" fmla="*/ 3347428 w 5112337"/>
              <a:gd name="connsiteY64" fmla="*/ 6441391 h 6572759"/>
              <a:gd name="connsiteX65" fmla="*/ 3142807 w 5112337"/>
              <a:gd name="connsiteY65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3168385 w 5112337"/>
              <a:gd name="connsiteY8" fmla="*/ 3877234 h 6572759"/>
              <a:gd name="connsiteX9" fmla="*/ 2669621 w 5112337"/>
              <a:gd name="connsiteY9" fmla="*/ 4075460 h 6572759"/>
              <a:gd name="connsiteX10" fmla="*/ 2106914 w 5112337"/>
              <a:gd name="connsiteY10" fmla="*/ 4331237 h 6572759"/>
              <a:gd name="connsiteX11" fmla="*/ 1787193 w 5112337"/>
              <a:gd name="connsiteY11" fmla="*/ 4133010 h 6572759"/>
              <a:gd name="connsiteX12" fmla="*/ 1595361 w 5112337"/>
              <a:gd name="connsiteY12" fmla="*/ 3774923 h 6572759"/>
              <a:gd name="connsiteX13" fmla="*/ 1224486 w 5112337"/>
              <a:gd name="connsiteY13" fmla="*/ 3436020 h 6572759"/>
              <a:gd name="connsiteX14" fmla="*/ 949526 w 5112337"/>
              <a:gd name="connsiteY14" fmla="*/ 3167455 h 6572759"/>
              <a:gd name="connsiteX15" fmla="*/ 738511 w 5112337"/>
              <a:gd name="connsiteY15" fmla="*/ 2771002 h 6572759"/>
              <a:gd name="connsiteX16" fmla="*/ 591440 w 5112337"/>
              <a:gd name="connsiteY16" fmla="*/ 2285027 h 6572759"/>
              <a:gd name="connsiteX17" fmla="*/ 233353 w 5112337"/>
              <a:gd name="connsiteY17" fmla="*/ 2169928 h 6572759"/>
              <a:gd name="connsiteX18" fmla="*/ 22337 w 5112337"/>
              <a:gd name="connsiteY18" fmla="*/ 1843813 h 6572759"/>
              <a:gd name="connsiteX19" fmla="*/ 22337 w 5112337"/>
              <a:gd name="connsiteY19" fmla="*/ 1415388 h 6572759"/>
              <a:gd name="connsiteX20" fmla="*/ 316480 w 5112337"/>
              <a:gd name="connsiteY20" fmla="*/ 1146823 h 6572759"/>
              <a:gd name="connsiteX21" fmla="*/ 700144 w 5112337"/>
              <a:gd name="connsiteY21" fmla="*/ 1082879 h 6572759"/>
              <a:gd name="connsiteX22" fmla="*/ 943132 w 5112337"/>
              <a:gd name="connsiteY22" fmla="*/ 1178795 h 6572759"/>
              <a:gd name="connsiteX23" fmla="*/ 1160542 w 5112337"/>
              <a:gd name="connsiteY23" fmla="*/ 929413 h 6572759"/>
              <a:gd name="connsiteX24" fmla="*/ 1473868 w 5112337"/>
              <a:gd name="connsiteY24" fmla="*/ 705609 h 6572759"/>
              <a:gd name="connsiteX25" fmla="*/ 1838349 w 5112337"/>
              <a:gd name="connsiteY25" fmla="*/ 539354 h 6572759"/>
              <a:gd name="connsiteX26" fmla="*/ 2158069 w 5112337"/>
              <a:gd name="connsiteY26" fmla="*/ 424255 h 6572759"/>
              <a:gd name="connsiteX27" fmla="*/ 2439423 w 5112337"/>
              <a:gd name="connsiteY27" fmla="*/ 353916 h 6572759"/>
              <a:gd name="connsiteX28" fmla="*/ 2727171 w 5112337"/>
              <a:gd name="connsiteY28" fmla="*/ 78958 h 6572759"/>
              <a:gd name="connsiteX29" fmla="*/ 3245118 w 5112337"/>
              <a:gd name="connsiteY29" fmla="*/ 15013 h 6572759"/>
              <a:gd name="connsiteX30" fmla="*/ 3552049 w 5112337"/>
              <a:gd name="connsiteY30" fmla="*/ 277184 h 6572759"/>
              <a:gd name="connsiteX31" fmla="*/ 3628782 w 5112337"/>
              <a:gd name="connsiteY31" fmla="*/ 609693 h 6572759"/>
              <a:gd name="connsiteX32" fmla="*/ 3494500 w 5112337"/>
              <a:gd name="connsiteY32" fmla="*/ 910230 h 6572759"/>
              <a:gd name="connsiteX33" fmla="*/ 3193963 w 5112337"/>
              <a:gd name="connsiteY33" fmla="*/ 1095667 h 6572759"/>
              <a:gd name="connsiteX34" fmla="*/ 2816692 w 5112337"/>
              <a:gd name="connsiteY34" fmla="*/ 1050906 h 6572759"/>
              <a:gd name="connsiteX35" fmla="*/ 2535339 w 5112337"/>
              <a:gd name="connsiteY35" fmla="*/ 903835 h 6572759"/>
              <a:gd name="connsiteX36" fmla="*/ 2241196 w 5112337"/>
              <a:gd name="connsiteY36" fmla="*/ 795130 h 6572759"/>
              <a:gd name="connsiteX37" fmla="*/ 1889504 w 5112337"/>
              <a:gd name="connsiteY37" fmla="*/ 954991 h 6572759"/>
              <a:gd name="connsiteX38" fmla="*/ 1556995 w 5112337"/>
              <a:gd name="connsiteY38" fmla="*/ 1191584 h 6572759"/>
              <a:gd name="connsiteX39" fmla="*/ 1186119 w 5112337"/>
              <a:gd name="connsiteY39" fmla="*/ 1460149 h 6572759"/>
              <a:gd name="connsiteX40" fmla="*/ 1224486 w 5112337"/>
              <a:gd name="connsiteY40" fmla="*/ 1677558 h 6572759"/>
              <a:gd name="connsiteX41" fmla="*/ 1205303 w 5112337"/>
              <a:gd name="connsiteY41" fmla="*/ 1939729 h 6572759"/>
              <a:gd name="connsiteX42" fmla="*/ 1051837 w 5112337"/>
              <a:gd name="connsiteY42" fmla="*/ 2240266 h 6572759"/>
              <a:gd name="connsiteX43" fmla="*/ 1243669 w 5112337"/>
              <a:gd name="connsiteY43" fmla="*/ 2675086 h 6572759"/>
              <a:gd name="connsiteX44" fmla="*/ 1486656 w 5112337"/>
              <a:gd name="connsiteY44" fmla="*/ 2994806 h 6572759"/>
              <a:gd name="connsiteX45" fmla="*/ 1825560 w 5112337"/>
              <a:gd name="connsiteY45" fmla="*/ 3250582 h 6572759"/>
              <a:gd name="connsiteX46" fmla="*/ 2228407 w 5112337"/>
              <a:gd name="connsiteY46" fmla="*/ 3225005 h 6572759"/>
              <a:gd name="connsiteX47" fmla="*/ 2644044 w 5112337"/>
              <a:gd name="connsiteY47" fmla="*/ 3359287 h 6572759"/>
              <a:gd name="connsiteX48" fmla="*/ 2963764 w 5112337"/>
              <a:gd name="connsiteY48" fmla="*/ 3474386 h 6572759"/>
              <a:gd name="connsiteX49" fmla="*/ 3520077 w 5112337"/>
              <a:gd name="connsiteY49" fmla="*/ 3557514 h 6572759"/>
              <a:gd name="connsiteX50" fmla="*/ 3967686 w 5112337"/>
              <a:gd name="connsiteY50" fmla="*/ 3691796 h 6572759"/>
              <a:gd name="connsiteX51" fmla="*/ 4312984 w 5112337"/>
              <a:gd name="connsiteY51" fmla="*/ 3742951 h 6572759"/>
              <a:gd name="connsiteX52" fmla="*/ 4792564 w 5112337"/>
              <a:gd name="connsiteY52" fmla="*/ 3794107 h 6572759"/>
              <a:gd name="connsiteX53" fmla="*/ 5009974 w 5112337"/>
              <a:gd name="connsiteY53" fmla="*/ 4017911 h 6572759"/>
              <a:gd name="connsiteX54" fmla="*/ 5080312 w 5112337"/>
              <a:gd name="connsiteY54" fmla="*/ 4503886 h 6572759"/>
              <a:gd name="connsiteX55" fmla="*/ 4850114 w 5112337"/>
              <a:gd name="connsiteY55" fmla="*/ 4746873 h 6572759"/>
              <a:gd name="connsiteX56" fmla="*/ 4396111 w 5112337"/>
              <a:gd name="connsiteY56" fmla="*/ 4817212 h 6572759"/>
              <a:gd name="connsiteX57" fmla="*/ 4165912 w 5112337"/>
              <a:gd name="connsiteY57" fmla="*/ 5104960 h 6572759"/>
              <a:gd name="connsiteX58" fmla="*/ 3942108 w 5112337"/>
              <a:gd name="connsiteY58" fmla="*/ 5277609 h 6572759"/>
              <a:gd name="connsiteX59" fmla="*/ 3660755 w 5112337"/>
              <a:gd name="connsiteY59" fmla="*/ 5475835 h 6572759"/>
              <a:gd name="connsiteX60" fmla="*/ 3584021 w 5112337"/>
              <a:gd name="connsiteY60" fmla="*/ 5782767 h 6572759"/>
              <a:gd name="connsiteX61" fmla="*/ 3347428 w 5112337"/>
              <a:gd name="connsiteY61" fmla="*/ 5993782 h 6572759"/>
              <a:gd name="connsiteX62" fmla="*/ 3347429 w 5112337"/>
              <a:gd name="connsiteY62" fmla="*/ 6192009 h 6572759"/>
              <a:gd name="connsiteX63" fmla="*/ 3347428 w 5112337"/>
              <a:gd name="connsiteY63" fmla="*/ 6441391 h 6572759"/>
              <a:gd name="connsiteX64" fmla="*/ 3142807 w 5112337"/>
              <a:gd name="connsiteY64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3302668 w 5112337"/>
              <a:gd name="connsiteY7" fmla="*/ 5021833 h 6572759"/>
              <a:gd name="connsiteX8" fmla="*/ 2669621 w 5112337"/>
              <a:gd name="connsiteY8" fmla="*/ 4075460 h 6572759"/>
              <a:gd name="connsiteX9" fmla="*/ 2106914 w 5112337"/>
              <a:gd name="connsiteY9" fmla="*/ 4331237 h 6572759"/>
              <a:gd name="connsiteX10" fmla="*/ 1787193 w 5112337"/>
              <a:gd name="connsiteY10" fmla="*/ 4133010 h 6572759"/>
              <a:gd name="connsiteX11" fmla="*/ 1595361 w 5112337"/>
              <a:gd name="connsiteY11" fmla="*/ 3774923 h 6572759"/>
              <a:gd name="connsiteX12" fmla="*/ 1224486 w 5112337"/>
              <a:gd name="connsiteY12" fmla="*/ 3436020 h 6572759"/>
              <a:gd name="connsiteX13" fmla="*/ 949526 w 5112337"/>
              <a:gd name="connsiteY13" fmla="*/ 3167455 h 6572759"/>
              <a:gd name="connsiteX14" fmla="*/ 738511 w 5112337"/>
              <a:gd name="connsiteY14" fmla="*/ 2771002 h 6572759"/>
              <a:gd name="connsiteX15" fmla="*/ 591440 w 5112337"/>
              <a:gd name="connsiteY15" fmla="*/ 2285027 h 6572759"/>
              <a:gd name="connsiteX16" fmla="*/ 233353 w 5112337"/>
              <a:gd name="connsiteY16" fmla="*/ 2169928 h 6572759"/>
              <a:gd name="connsiteX17" fmla="*/ 22337 w 5112337"/>
              <a:gd name="connsiteY17" fmla="*/ 1843813 h 6572759"/>
              <a:gd name="connsiteX18" fmla="*/ 22337 w 5112337"/>
              <a:gd name="connsiteY18" fmla="*/ 1415388 h 6572759"/>
              <a:gd name="connsiteX19" fmla="*/ 316480 w 5112337"/>
              <a:gd name="connsiteY19" fmla="*/ 1146823 h 6572759"/>
              <a:gd name="connsiteX20" fmla="*/ 700144 w 5112337"/>
              <a:gd name="connsiteY20" fmla="*/ 1082879 h 6572759"/>
              <a:gd name="connsiteX21" fmla="*/ 943132 w 5112337"/>
              <a:gd name="connsiteY21" fmla="*/ 1178795 h 6572759"/>
              <a:gd name="connsiteX22" fmla="*/ 1160542 w 5112337"/>
              <a:gd name="connsiteY22" fmla="*/ 929413 h 6572759"/>
              <a:gd name="connsiteX23" fmla="*/ 1473868 w 5112337"/>
              <a:gd name="connsiteY23" fmla="*/ 705609 h 6572759"/>
              <a:gd name="connsiteX24" fmla="*/ 1838349 w 5112337"/>
              <a:gd name="connsiteY24" fmla="*/ 539354 h 6572759"/>
              <a:gd name="connsiteX25" fmla="*/ 2158069 w 5112337"/>
              <a:gd name="connsiteY25" fmla="*/ 424255 h 6572759"/>
              <a:gd name="connsiteX26" fmla="*/ 2439423 w 5112337"/>
              <a:gd name="connsiteY26" fmla="*/ 353916 h 6572759"/>
              <a:gd name="connsiteX27" fmla="*/ 2727171 w 5112337"/>
              <a:gd name="connsiteY27" fmla="*/ 78958 h 6572759"/>
              <a:gd name="connsiteX28" fmla="*/ 3245118 w 5112337"/>
              <a:gd name="connsiteY28" fmla="*/ 15013 h 6572759"/>
              <a:gd name="connsiteX29" fmla="*/ 3552049 w 5112337"/>
              <a:gd name="connsiteY29" fmla="*/ 277184 h 6572759"/>
              <a:gd name="connsiteX30" fmla="*/ 3628782 w 5112337"/>
              <a:gd name="connsiteY30" fmla="*/ 609693 h 6572759"/>
              <a:gd name="connsiteX31" fmla="*/ 3494500 w 5112337"/>
              <a:gd name="connsiteY31" fmla="*/ 910230 h 6572759"/>
              <a:gd name="connsiteX32" fmla="*/ 3193963 w 5112337"/>
              <a:gd name="connsiteY32" fmla="*/ 1095667 h 6572759"/>
              <a:gd name="connsiteX33" fmla="*/ 2816692 w 5112337"/>
              <a:gd name="connsiteY33" fmla="*/ 1050906 h 6572759"/>
              <a:gd name="connsiteX34" fmla="*/ 2535339 w 5112337"/>
              <a:gd name="connsiteY34" fmla="*/ 903835 h 6572759"/>
              <a:gd name="connsiteX35" fmla="*/ 2241196 w 5112337"/>
              <a:gd name="connsiteY35" fmla="*/ 795130 h 6572759"/>
              <a:gd name="connsiteX36" fmla="*/ 1889504 w 5112337"/>
              <a:gd name="connsiteY36" fmla="*/ 954991 h 6572759"/>
              <a:gd name="connsiteX37" fmla="*/ 1556995 w 5112337"/>
              <a:gd name="connsiteY37" fmla="*/ 1191584 h 6572759"/>
              <a:gd name="connsiteX38" fmla="*/ 1186119 w 5112337"/>
              <a:gd name="connsiteY38" fmla="*/ 1460149 h 6572759"/>
              <a:gd name="connsiteX39" fmla="*/ 1224486 w 5112337"/>
              <a:gd name="connsiteY39" fmla="*/ 1677558 h 6572759"/>
              <a:gd name="connsiteX40" fmla="*/ 1205303 w 5112337"/>
              <a:gd name="connsiteY40" fmla="*/ 1939729 h 6572759"/>
              <a:gd name="connsiteX41" fmla="*/ 1051837 w 5112337"/>
              <a:gd name="connsiteY41" fmla="*/ 2240266 h 6572759"/>
              <a:gd name="connsiteX42" fmla="*/ 1243669 w 5112337"/>
              <a:gd name="connsiteY42" fmla="*/ 2675086 h 6572759"/>
              <a:gd name="connsiteX43" fmla="*/ 1486656 w 5112337"/>
              <a:gd name="connsiteY43" fmla="*/ 2994806 h 6572759"/>
              <a:gd name="connsiteX44" fmla="*/ 1825560 w 5112337"/>
              <a:gd name="connsiteY44" fmla="*/ 3250582 h 6572759"/>
              <a:gd name="connsiteX45" fmla="*/ 2228407 w 5112337"/>
              <a:gd name="connsiteY45" fmla="*/ 3225005 h 6572759"/>
              <a:gd name="connsiteX46" fmla="*/ 2644044 w 5112337"/>
              <a:gd name="connsiteY46" fmla="*/ 3359287 h 6572759"/>
              <a:gd name="connsiteX47" fmla="*/ 2963764 w 5112337"/>
              <a:gd name="connsiteY47" fmla="*/ 3474386 h 6572759"/>
              <a:gd name="connsiteX48" fmla="*/ 3520077 w 5112337"/>
              <a:gd name="connsiteY48" fmla="*/ 3557514 h 6572759"/>
              <a:gd name="connsiteX49" fmla="*/ 3967686 w 5112337"/>
              <a:gd name="connsiteY49" fmla="*/ 3691796 h 6572759"/>
              <a:gd name="connsiteX50" fmla="*/ 4312984 w 5112337"/>
              <a:gd name="connsiteY50" fmla="*/ 3742951 h 6572759"/>
              <a:gd name="connsiteX51" fmla="*/ 4792564 w 5112337"/>
              <a:gd name="connsiteY51" fmla="*/ 3794107 h 6572759"/>
              <a:gd name="connsiteX52" fmla="*/ 5009974 w 5112337"/>
              <a:gd name="connsiteY52" fmla="*/ 4017911 h 6572759"/>
              <a:gd name="connsiteX53" fmla="*/ 5080312 w 5112337"/>
              <a:gd name="connsiteY53" fmla="*/ 4503886 h 6572759"/>
              <a:gd name="connsiteX54" fmla="*/ 4850114 w 5112337"/>
              <a:gd name="connsiteY54" fmla="*/ 4746873 h 6572759"/>
              <a:gd name="connsiteX55" fmla="*/ 4396111 w 5112337"/>
              <a:gd name="connsiteY55" fmla="*/ 4817212 h 6572759"/>
              <a:gd name="connsiteX56" fmla="*/ 4165912 w 5112337"/>
              <a:gd name="connsiteY56" fmla="*/ 5104960 h 6572759"/>
              <a:gd name="connsiteX57" fmla="*/ 3942108 w 5112337"/>
              <a:gd name="connsiteY57" fmla="*/ 5277609 h 6572759"/>
              <a:gd name="connsiteX58" fmla="*/ 3660755 w 5112337"/>
              <a:gd name="connsiteY58" fmla="*/ 5475835 h 6572759"/>
              <a:gd name="connsiteX59" fmla="*/ 3584021 w 5112337"/>
              <a:gd name="connsiteY59" fmla="*/ 5782767 h 6572759"/>
              <a:gd name="connsiteX60" fmla="*/ 3347428 w 5112337"/>
              <a:gd name="connsiteY60" fmla="*/ 5993782 h 6572759"/>
              <a:gd name="connsiteX61" fmla="*/ 3347429 w 5112337"/>
              <a:gd name="connsiteY61" fmla="*/ 6192009 h 6572759"/>
              <a:gd name="connsiteX62" fmla="*/ 3347428 w 5112337"/>
              <a:gd name="connsiteY62" fmla="*/ 6441391 h 6572759"/>
              <a:gd name="connsiteX63" fmla="*/ 3142807 w 5112337"/>
              <a:gd name="connsiteY63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2669621 w 5112337"/>
              <a:gd name="connsiteY7" fmla="*/ 4075460 h 6572759"/>
              <a:gd name="connsiteX8" fmla="*/ 2106914 w 5112337"/>
              <a:gd name="connsiteY8" fmla="*/ 4331237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906214 w 5112337"/>
              <a:gd name="connsiteY6" fmla="*/ 4996255 h 6572759"/>
              <a:gd name="connsiteX7" fmla="*/ 2160737 w 5112337"/>
              <a:gd name="connsiteY7" fmla="*/ 4640003 h 6572759"/>
              <a:gd name="connsiteX8" fmla="*/ 2106914 w 5112337"/>
              <a:gd name="connsiteY8" fmla="*/ 4331237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60737 w 5112337"/>
              <a:gd name="connsiteY7" fmla="*/ 4640003 h 6572759"/>
              <a:gd name="connsiteX8" fmla="*/ 2106914 w 5112337"/>
              <a:gd name="connsiteY8" fmla="*/ 4331237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60737 w 5112337"/>
              <a:gd name="connsiteY7" fmla="*/ 4640003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942108 w 5112337"/>
              <a:gd name="connsiteY56" fmla="*/ 5277609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4165912 w 5112337"/>
              <a:gd name="connsiteY55" fmla="*/ 5104960 h 6572759"/>
              <a:gd name="connsiteX56" fmla="*/ 3560445 w 5112337"/>
              <a:gd name="connsiteY56" fmla="*/ 5062924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3211755 w 5112337"/>
              <a:gd name="connsiteY55" fmla="*/ 4930031 h 6572759"/>
              <a:gd name="connsiteX56" fmla="*/ 3560445 w 5112337"/>
              <a:gd name="connsiteY56" fmla="*/ 5062924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4396111 w 5112337"/>
              <a:gd name="connsiteY54" fmla="*/ 4817212 h 6572759"/>
              <a:gd name="connsiteX55" fmla="*/ 3211755 w 5112337"/>
              <a:gd name="connsiteY55" fmla="*/ 4930031 h 6572759"/>
              <a:gd name="connsiteX56" fmla="*/ 3480932 w 5112337"/>
              <a:gd name="connsiteY56" fmla="*/ 5102681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112337"/>
              <a:gd name="connsiteY0" fmla="*/ 6562884 h 6572759"/>
              <a:gd name="connsiteX1" fmla="*/ 2912609 w 5112337"/>
              <a:gd name="connsiteY1" fmla="*/ 6530912 h 6572759"/>
              <a:gd name="connsiteX2" fmla="*/ 2874242 w 5112337"/>
              <a:gd name="connsiteY2" fmla="*/ 6204798 h 6572759"/>
              <a:gd name="connsiteX3" fmla="*/ 2880637 w 5112337"/>
              <a:gd name="connsiteY3" fmla="*/ 5955416 h 6572759"/>
              <a:gd name="connsiteX4" fmla="*/ 2618466 w 5112337"/>
              <a:gd name="connsiteY4" fmla="*/ 5667667 h 6572759"/>
              <a:gd name="connsiteX5" fmla="*/ 2618466 w 5112337"/>
              <a:gd name="connsiteY5" fmla="*/ 5284003 h 6572759"/>
              <a:gd name="connsiteX6" fmla="*/ 2333720 w 5112337"/>
              <a:gd name="connsiteY6" fmla="*/ 5020109 h 6572759"/>
              <a:gd name="connsiteX7" fmla="*/ 2120981 w 5112337"/>
              <a:gd name="connsiteY7" fmla="*/ 4711565 h 6572759"/>
              <a:gd name="connsiteX8" fmla="*/ 1995596 w 5112337"/>
              <a:gd name="connsiteY8" fmla="*/ 4355091 h 6572759"/>
              <a:gd name="connsiteX9" fmla="*/ 1787193 w 5112337"/>
              <a:gd name="connsiteY9" fmla="*/ 4133010 h 6572759"/>
              <a:gd name="connsiteX10" fmla="*/ 1595361 w 5112337"/>
              <a:gd name="connsiteY10" fmla="*/ 3774923 h 6572759"/>
              <a:gd name="connsiteX11" fmla="*/ 1224486 w 5112337"/>
              <a:gd name="connsiteY11" fmla="*/ 3436020 h 6572759"/>
              <a:gd name="connsiteX12" fmla="*/ 949526 w 5112337"/>
              <a:gd name="connsiteY12" fmla="*/ 3167455 h 6572759"/>
              <a:gd name="connsiteX13" fmla="*/ 738511 w 5112337"/>
              <a:gd name="connsiteY13" fmla="*/ 2771002 h 6572759"/>
              <a:gd name="connsiteX14" fmla="*/ 591440 w 5112337"/>
              <a:gd name="connsiteY14" fmla="*/ 2285027 h 6572759"/>
              <a:gd name="connsiteX15" fmla="*/ 233353 w 5112337"/>
              <a:gd name="connsiteY15" fmla="*/ 2169928 h 6572759"/>
              <a:gd name="connsiteX16" fmla="*/ 22337 w 5112337"/>
              <a:gd name="connsiteY16" fmla="*/ 1843813 h 6572759"/>
              <a:gd name="connsiteX17" fmla="*/ 22337 w 5112337"/>
              <a:gd name="connsiteY17" fmla="*/ 1415388 h 6572759"/>
              <a:gd name="connsiteX18" fmla="*/ 316480 w 5112337"/>
              <a:gd name="connsiteY18" fmla="*/ 1146823 h 6572759"/>
              <a:gd name="connsiteX19" fmla="*/ 700144 w 5112337"/>
              <a:gd name="connsiteY19" fmla="*/ 1082879 h 6572759"/>
              <a:gd name="connsiteX20" fmla="*/ 943132 w 5112337"/>
              <a:gd name="connsiteY20" fmla="*/ 1178795 h 6572759"/>
              <a:gd name="connsiteX21" fmla="*/ 1160542 w 5112337"/>
              <a:gd name="connsiteY21" fmla="*/ 929413 h 6572759"/>
              <a:gd name="connsiteX22" fmla="*/ 1473868 w 5112337"/>
              <a:gd name="connsiteY22" fmla="*/ 705609 h 6572759"/>
              <a:gd name="connsiteX23" fmla="*/ 1838349 w 5112337"/>
              <a:gd name="connsiteY23" fmla="*/ 539354 h 6572759"/>
              <a:gd name="connsiteX24" fmla="*/ 2158069 w 5112337"/>
              <a:gd name="connsiteY24" fmla="*/ 424255 h 6572759"/>
              <a:gd name="connsiteX25" fmla="*/ 2439423 w 5112337"/>
              <a:gd name="connsiteY25" fmla="*/ 353916 h 6572759"/>
              <a:gd name="connsiteX26" fmla="*/ 2727171 w 5112337"/>
              <a:gd name="connsiteY26" fmla="*/ 78958 h 6572759"/>
              <a:gd name="connsiteX27" fmla="*/ 3245118 w 5112337"/>
              <a:gd name="connsiteY27" fmla="*/ 15013 h 6572759"/>
              <a:gd name="connsiteX28" fmla="*/ 3552049 w 5112337"/>
              <a:gd name="connsiteY28" fmla="*/ 277184 h 6572759"/>
              <a:gd name="connsiteX29" fmla="*/ 3628782 w 5112337"/>
              <a:gd name="connsiteY29" fmla="*/ 609693 h 6572759"/>
              <a:gd name="connsiteX30" fmla="*/ 3494500 w 5112337"/>
              <a:gd name="connsiteY30" fmla="*/ 910230 h 6572759"/>
              <a:gd name="connsiteX31" fmla="*/ 3193963 w 5112337"/>
              <a:gd name="connsiteY31" fmla="*/ 1095667 h 6572759"/>
              <a:gd name="connsiteX32" fmla="*/ 2816692 w 5112337"/>
              <a:gd name="connsiteY32" fmla="*/ 1050906 h 6572759"/>
              <a:gd name="connsiteX33" fmla="*/ 2535339 w 5112337"/>
              <a:gd name="connsiteY33" fmla="*/ 903835 h 6572759"/>
              <a:gd name="connsiteX34" fmla="*/ 2241196 w 5112337"/>
              <a:gd name="connsiteY34" fmla="*/ 795130 h 6572759"/>
              <a:gd name="connsiteX35" fmla="*/ 1889504 w 5112337"/>
              <a:gd name="connsiteY35" fmla="*/ 954991 h 6572759"/>
              <a:gd name="connsiteX36" fmla="*/ 1556995 w 5112337"/>
              <a:gd name="connsiteY36" fmla="*/ 1191584 h 6572759"/>
              <a:gd name="connsiteX37" fmla="*/ 1186119 w 5112337"/>
              <a:gd name="connsiteY37" fmla="*/ 1460149 h 6572759"/>
              <a:gd name="connsiteX38" fmla="*/ 1224486 w 5112337"/>
              <a:gd name="connsiteY38" fmla="*/ 1677558 h 6572759"/>
              <a:gd name="connsiteX39" fmla="*/ 1205303 w 5112337"/>
              <a:gd name="connsiteY39" fmla="*/ 1939729 h 6572759"/>
              <a:gd name="connsiteX40" fmla="*/ 1051837 w 5112337"/>
              <a:gd name="connsiteY40" fmla="*/ 2240266 h 6572759"/>
              <a:gd name="connsiteX41" fmla="*/ 1243669 w 5112337"/>
              <a:gd name="connsiteY41" fmla="*/ 2675086 h 6572759"/>
              <a:gd name="connsiteX42" fmla="*/ 1486656 w 5112337"/>
              <a:gd name="connsiteY42" fmla="*/ 2994806 h 6572759"/>
              <a:gd name="connsiteX43" fmla="*/ 1825560 w 5112337"/>
              <a:gd name="connsiteY43" fmla="*/ 3250582 h 6572759"/>
              <a:gd name="connsiteX44" fmla="*/ 2228407 w 5112337"/>
              <a:gd name="connsiteY44" fmla="*/ 3225005 h 6572759"/>
              <a:gd name="connsiteX45" fmla="*/ 2644044 w 5112337"/>
              <a:gd name="connsiteY45" fmla="*/ 3359287 h 6572759"/>
              <a:gd name="connsiteX46" fmla="*/ 2963764 w 5112337"/>
              <a:gd name="connsiteY46" fmla="*/ 3474386 h 6572759"/>
              <a:gd name="connsiteX47" fmla="*/ 3520077 w 5112337"/>
              <a:gd name="connsiteY47" fmla="*/ 3557514 h 6572759"/>
              <a:gd name="connsiteX48" fmla="*/ 3967686 w 5112337"/>
              <a:gd name="connsiteY48" fmla="*/ 3691796 h 6572759"/>
              <a:gd name="connsiteX49" fmla="*/ 4312984 w 5112337"/>
              <a:gd name="connsiteY49" fmla="*/ 3742951 h 6572759"/>
              <a:gd name="connsiteX50" fmla="*/ 4792564 w 5112337"/>
              <a:gd name="connsiteY50" fmla="*/ 3794107 h 6572759"/>
              <a:gd name="connsiteX51" fmla="*/ 5009974 w 5112337"/>
              <a:gd name="connsiteY51" fmla="*/ 4017911 h 6572759"/>
              <a:gd name="connsiteX52" fmla="*/ 5080312 w 5112337"/>
              <a:gd name="connsiteY52" fmla="*/ 4503886 h 6572759"/>
              <a:gd name="connsiteX53" fmla="*/ 4850114 w 5112337"/>
              <a:gd name="connsiteY53" fmla="*/ 4746873 h 6572759"/>
              <a:gd name="connsiteX54" fmla="*/ 2901266 w 5112337"/>
              <a:gd name="connsiteY54" fmla="*/ 5031897 h 6572759"/>
              <a:gd name="connsiteX55" fmla="*/ 3211755 w 5112337"/>
              <a:gd name="connsiteY55" fmla="*/ 4930031 h 6572759"/>
              <a:gd name="connsiteX56" fmla="*/ 3480932 w 5112337"/>
              <a:gd name="connsiteY56" fmla="*/ 5102681 h 6572759"/>
              <a:gd name="connsiteX57" fmla="*/ 3660755 w 5112337"/>
              <a:gd name="connsiteY57" fmla="*/ 5475835 h 6572759"/>
              <a:gd name="connsiteX58" fmla="*/ 3584021 w 5112337"/>
              <a:gd name="connsiteY58" fmla="*/ 5782767 h 6572759"/>
              <a:gd name="connsiteX59" fmla="*/ 3347428 w 5112337"/>
              <a:gd name="connsiteY59" fmla="*/ 5993782 h 6572759"/>
              <a:gd name="connsiteX60" fmla="*/ 3347429 w 5112337"/>
              <a:gd name="connsiteY60" fmla="*/ 6192009 h 6572759"/>
              <a:gd name="connsiteX61" fmla="*/ 3347428 w 5112337"/>
              <a:gd name="connsiteY61" fmla="*/ 6441391 h 6572759"/>
              <a:gd name="connsiteX62" fmla="*/ 3142807 w 5112337"/>
              <a:gd name="connsiteY62" fmla="*/ 6562884 h 6572759"/>
              <a:gd name="connsiteX0" fmla="*/ 3142807 w 5258400"/>
              <a:gd name="connsiteY0" fmla="*/ 6562884 h 6572759"/>
              <a:gd name="connsiteX1" fmla="*/ 2912609 w 5258400"/>
              <a:gd name="connsiteY1" fmla="*/ 6530912 h 6572759"/>
              <a:gd name="connsiteX2" fmla="*/ 2874242 w 5258400"/>
              <a:gd name="connsiteY2" fmla="*/ 6204798 h 6572759"/>
              <a:gd name="connsiteX3" fmla="*/ 2880637 w 5258400"/>
              <a:gd name="connsiteY3" fmla="*/ 5955416 h 6572759"/>
              <a:gd name="connsiteX4" fmla="*/ 2618466 w 5258400"/>
              <a:gd name="connsiteY4" fmla="*/ 5667667 h 6572759"/>
              <a:gd name="connsiteX5" fmla="*/ 2618466 w 5258400"/>
              <a:gd name="connsiteY5" fmla="*/ 5284003 h 6572759"/>
              <a:gd name="connsiteX6" fmla="*/ 2333720 w 5258400"/>
              <a:gd name="connsiteY6" fmla="*/ 5020109 h 6572759"/>
              <a:gd name="connsiteX7" fmla="*/ 2120981 w 5258400"/>
              <a:gd name="connsiteY7" fmla="*/ 4711565 h 6572759"/>
              <a:gd name="connsiteX8" fmla="*/ 1995596 w 5258400"/>
              <a:gd name="connsiteY8" fmla="*/ 4355091 h 6572759"/>
              <a:gd name="connsiteX9" fmla="*/ 1787193 w 5258400"/>
              <a:gd name="connsiteY9" fmla="*/ 4133010 h 6572759"/>
              <a:gd name="connsiteX10" fmla="*/ 1595361 w 5258400"/>
              <a:gd name="connsiteY10" fmla="*/ 3774923 h 6572759"/>
              <a:gd name="connsiteX11" fmla="*/ 1224486 w 5258400"/>
              <a:gd name="connsiteY11" fmla="*/ 3436020 h 6572759"/>
              <a:gd name="connsiteX12" fmla="*/ 949526 w 5258400"/>
              <a:gd name="connsiteY12" fmla="*/ 3167455 h 6572759"/>
              <a:gd name="connsiteX13" fmla="*/ 738511 w 5258400"/>
              <a:gd name="connsiteY13" fmla="*/ 2771002 h 6572759"/>
              <a:gd name="connsiteX14" fmla="*/ 591440 w 5258400"/>
              <a:gd name="connsiteY14" fmla="*/ 2285027 h 6572759"/>
              <a:gd name="connsiteX15" fmla="*/ 233353 w 5258400"/>
              <a:gd name="connsiteY15" fmla="*/ 2169928 h 6572759"/>
              <a:gd name="connsiteX16" fmla="*/ 22337 w 5258400"/>
              <a:gd name="connsiteY16" fmla="*/ 1843813 h 6572759"/>
              <a:gd name="connsiteX17" fmla="*/ 22337 w 5258400"/>
              <a:gd name="connsiteY17" fmla="*/ 1415388 h 6572759"/>
              <a:gd name="connsiteX18" fmla="*/ 316480 w 5258400"/>
              <a:gd name="connsiteY18" fmla="*/ 1146823 h 6572759"/>
              <a:gd name="connsiteX19" fmla="*/ 700144 w 5258400"/>
              <a:gd name="connsiteY19" fmla="*/ 1082879 h 6572759"/>
              <a:gd name="connsiteX20" fmla="*/ 943132 w 5258400"/>
              <a:gd name="connsiteY20" fmla="*/ 1178795 h 6572759"/>
              <a:gd name="connsiteX21" fmla="*/ 1160542 w 5258400"/>
              <a:gd name="connsiteY21" fmla="*/ 929413 h 6572759"/>
              <a:gd name="connsiteX22" fmla="*/ 1473868 w 5258400"/>
              <a:gd name="connsiteY22" fmla="*/ 705609 h 6572759"/>
              <a:gd name="connsiteX23" fmla="*/ 1838349 w 5258400"/>
              <a:gd name="connsiteY23" fmla="*/ 539354 h 6572759"/>
              <a:gd name="connsiteX24" fmla="*/ 2158069 w 5258400"/>
              <a:gd name="connsiteY24" fmla="*/ 424255 h 6572759"/>
              <a:gd name="connsiteX25" fmla="*/ 2439423 w 5258400"/>
              <a:gd name="connsiteY25" fmla="*/ 353916 h 6572759"/>
              <a:gd name="connsiteX26" fmla="*/ 2727171 w 5258400"/>
              <a:gd name="connsiteY26" fmla="*/ 78958 h 6572759"/>
              <a:gd name="connsiteX27" fmla="*/ 3245118 w 5258400"/>
              <a:gd name="connsiteY27" fmla="*/ 15013 h 6572759"/>
              <a:gd name="connsiteX28" fmla="*/ 3552049 w 5258400"/>
              <a:gd name="connsiteY28" fmla="*/ 277184 h 6572759"/>
              <a:gd name="connsiteX29" fmla="*/ 3628782 w 5258400"/>
              <a:gd name="connsiteY29" fmla="*/ 609693 h 6572759"/>
              <a:gd name="connsiteX30" fmla="*/ 3494500 w 5258400"/>
              <a:gd name="connsiteY30" fmla="*/ 910230 h 6572759"/>
              <a:gd name="connsiteX31" fmla="*/ 3193963 w 5258400"/>
              <a:gd name="connsiteY31" fmla="*/ 1095667 h 6572759"/>
              <a:gd name="connsiteX32" fmla="*/ 2816692 w 5258400"/>
              <a:gd name="connsiteY32" fmla="*/ 1050906 h 6572759"/>
              <a:gd name="connsiteX33" fmla="*/ 2535339 w 5258400"/>
              <a:gd name="connsiteY33" fmla="*/ 903835 h 6572759"/>
              <a:gd name="connsiteX34" fmla="*/ 2241196 w 5258400"/>
              <a:gd name="connsiteY34" fmla="*/ 795130 h 6572759"/>
              <a:gd name="connsiteX35" fmla="*/ 1889504 w 5258400"/>
              <a:gd name="connsiteY35" fmla="*/ 954991 h 6572759"/>
              <a:gd name="connsiteX36" fmla="*/ 1556995 w 5258400"/>
              <a:gd name="connsiteY36" fmla="*/ 1191584 h 6572759"/>
              <a:gd name="connsiteX37" fmla="*/ 1186119 w 5258400"/>
              <a:gd name="connsiteY37" fmla="*/ 1460149 h 6572759"/>
              <a:gd name="connsiteX38" fmla="*/ 1224486 w 5258400"/>
              <a:gd name="connsiteY38" fmla="*/ 1677558 h 6572759"/>
              <a:gd name="connsiteX39" fmla="*/ 1205303 w 5258400"/>
              <a:gd name="connsiteY39" fmla="*/ 1939729 h 6572759"/>
              <a:gd name="connsiteX40" fmla="*/ 1051837 w 5258400"/>
              <a:gd name="connsiteY40" fmla="*/ 2240266 h 6572759"/>
              <a:gd name="connsiteX41" fmla="*/ 1243669 w 5258400"/>
              <a:gd name="connsiteY41" fmla="*/ 2675086 h 6572759"/>
              <a:gd name="connsiteX42" fmla="*/ 1486656 w 5258400"/>
              <a:gd name="connsiteY42" fmla="*/ 2994806 h 6572759"/>
              <a:gd name="connsiteX43" fmla="*/ 1825560 w 5258400"/>
              <a:gd name="connsiteY43" fmla="*/ 3250582 h 6572759"/>
              <a:gd name="connsiteX44" fmla="*/ 2228407 w 5258400"/>
              <a:gd name="connsiteY44" fmla="*/ 3225005 h 6572759"/>
              <a:gd name="connsiteX45" fmla="*/ 2644044 w 5258400"/>
              <a:gd name="connsiteY45" fmla="*/ 3359287 h 6572759"/>
              <a:gd name="connsiteX46" fmla="*/ 2963764 w 5258400"/>
              <a:gd name="connsiteY46" fmla="*/ 3474386 h 6572759"/>
              <a:gd name="connsiteX47" fmla="*/ 3520077 w 5258400"/>
              <a:gd name="connsiteY47" fmla="*/ 3557514 h 6572759"/>
              <a:gd name="connsiteX48" fmla="*/ 3967686 w 5258400"/>
              <a:gd name="connsiteY48" fmla="*/ 3691796 h 6572759"/>
              <a:gd name="connsiteX49" fmla="*/ 4312984 w 5258400"/>
              <a:gd name="connsiteY49" fmla="*/ 3742951 h 6572759"/>
              <a:gd name="connsiteX50" fmla="*/ 4792564 w 5258400"/>
              <a:gd name="connsiteY50" fmla="*/ 3794107 h 6572759"/>
              <a:gd name="connsiteX51" fmla="*/ 5009974 w 5258400"/>
              <a:gd name="connsiteY51" fmla="*/ 4017911 h 6572759"/>
              <a:gd name="connsiteX52" fmla="*/ 5080312 w 5258400"/>
              <a:gd name="connsiteY52" fmla="*/ 4503886 h 6572759"/>
              <a:gd name="connsiteX53" fmla="*/ 2599894 w 5258400"/>
              <a:gd name="connsiteY53" fmla="*/ 4715068 h 6572759"/>
              <a:gd name="connsiteX54" fmla="*/ 2901266 w 5258400"/>
              <a:gd name="connsiteY54" fmla="*/ 5031897 h 6572759"/>
              <a:gd name="connsiteX55" fmla="*/ 3211755 w 5258400"/>
              <a:gd name="connsiteY55" fmla="*/ 4930031 h 6572759"/>
              <a:gd name="connsiteX56" fmla="*/ 3480932 w 5258400"/>
              <a:gd name="connsiteY56" fmla="*/ 5102681 h 6572759"/>
              <a:gd name="connsiteX57" fmla="*/ 3660755 w 5258400"/>
              <a:gd name="connsiteY57" fmla="*/ 5475835 h 6572759"/>
              <a:gd name="connsiteX58" fmla="*/ 3584021 w 5258400"/>
              <a:gd name="connsiteY58" fmla="*/ 5782767 h 6572759"/>
              <a:gd name="connsiteX59" fmla="*/ 3347428 w 5258400"/>
              <a:gd name="connsiteY59" fmla="*/ 5993782 h 6572759"/>
              <a:gd name="connsiteX60" fmla="*/ 3347429 w 5258400"/>
              <a:gd name="connsiteY60" fmla="*/ 6192009 h 6572759"/>
              <a:gd name="connsiteX61" fmla="*/ 3347428 w 5258400"/>
              <a:gd name="connsiteY61" fmla="*/ 6441391 h 6572759"/>
              <a:gd name="connsiteX62" fmla="*/ 3142807 w 5258400"/>
              <a:gd name="connsiteY62" fmla="*/ 6562884 h 6572759"/>
              <a:gd name="connsiteX0" fmla="*/ 3142807 w 5158394"/>
              <a:gd name="connsiteY0" fmla="*/ 6562884 h 6572759"/>
              <a:gd name="connsiteX1" fmla="*/ 2912609 w 5158394"/>
              <a:gd name="connsiteY1" fmla="*/ 6530912 h 6572759"/>
              <a:gd name="connsiteX2" fmla="*/ 2874242 w 5158394"/>
              <a:gd name="connsiteY2" fmla="*/ 6204798 h 6572759"/>
              <a:gd name="connsiteX3" fmla="*/ 2880637 w 5158394"/>
              <a:gd name="connsiteY3" fmla="*/ 5955416 h 6572759"/>
              <a:gd name="connsiteX4" fmla="*/ 2618466 w 5158394"/>
              <a:gd name="connsiteY4" fmla="*/ 5667667 h 6572759"/>
              <a:gd name="connsiteX5" fmla="*/ 2618466 w 5158394"/>
              <a:gd name="connsiteY5" fmla="*/ 5284003 h 6572759"/>
              <a:gd name="connsiteX6" fmla="*/ 2333720 w 5158394"/>
              <a:gd name="connsiteY6" fmla="*/ 5020109 h 6572759"/>
              <a:gd name="connsiteX7" fmla="*/ 2120981 w 5158394"/>
              <a:gd name="connsiteY7" fmla="*/ 4711565 h 6572759"/>
              <a:gd name="connsiteX8" fmla="*/ 1995596 w 5158394"/>
              <a:gd name="connsiteY8" fmla="*/ 4355091 h 6572759"/>
              <a:gd name="connsiteX9" fmla="*/ 1787193 w 5158394"/>
              <a:gd name="connsiteY9" fmla="*/ 4133010 h 6572759"/>
              <a:gd name="connsiteX10" fmla="*/ 1595361 w 5158394"/>
              <a:gd name="connsiteY10" fmla="*/ 3774923 h 6572759"/>
              <a:gd name="connsiteX11" fmla="*/ 1224486 w 5158394"/>
              <a:gd name="connsiteY11" fmla="*/ 3436020 h 6572759"/>
              <a:gd name="connsiteX12" fmla="*/ 949526 w 5158394"/>
              <a:gd name="connsiteY12" fmla="*/ 3167455 h 6572759"/>
              <a:gd name="connsiteX13" fmla="*/ 738511 w 5158394"/>
              <a:gd name="connsiteY13" fmla="*/ 2771002 h 6572759"/>
              <a:gd name="connsiteX14" fmla="*/ 591440 w 5158394"/>
              <a:gd name="connsiteY14" fmla="*/ 2285027 h 6572759"/>
              <a:gd name="connsiteX15" fmla="*/ 233353 w 5158394"/>
              <a:gd name="connsiteY15" fmla="*/ 2169928 h 6572759"/>
              <a:gd name="connsiteX16" fmla="*/ 22337 w 5158394"/>
              <a:gd name="connsiteY16" fmla="*/ 1843813 h 6572759"/>
              <a:gd name="connsiteX17" fmla="*/ 22337 w 5158394"/>
              <a:gd name="connsiteY17" fmla="*/ 1415388 h 6572759"/>
              <a:gd name="connsiteX18" fmla="*/ 316480 w 5158394"/>
              <a:gd name="connsiteY18" fmla="*/ 1146823 h 6572759"/>
              <a:gd name="connsiteX19" fmla="*/ 700144 w 5158394"/>
              <a:gd name="connsiteY19" fmla="*/ 1082879 h 6572759"/>
              <a:gd name="connsiteX20" fmla="*/ 943132 w 5158394"/>
              <a:gd name="connsiteY20" fmla="*/ 1178795 h 6572759"/>
              <a:gd name="connsiteX21" fmla="*/ 1160542 w 5158394"/>
              <a:gd name="connsiteY21" fmla="*/ 929413 h 6572759"/>
              <a:gd name="connsiteX22" fmla="*/ 1473868 w 5158394"/>
              <a:gd name="connsiteY22" fmla="*/ 705609 h 6572759"/>
              <a:gd name="connsiteX23" fmla="*/ 1838349 w 5158394"/>
              <a:gd name="connsiteY23" fmla="*/ 539354 h 6572759"/>
              <a:gd name="connsiteX24" fmla="*/ 2158069 w 5158394"/>
              <a:gd name="connsiteY24" fmla="*/ 424255 h 6572759"/>
              <a:gd name="connsiteX25" fmla="*/ 2439423 w 5158394"/>
              <a:gd name="connsiteY25" fmla="*/ 353916 h 6572759"/>
              <a:gd name="connsiteX26" fmla="*/ 2727171 w 5158394"/>
              <a:gd name="connsiteY26" fmla="*/ 78958 h 6572759"/>
              <a:gd name="connsiteX27" fmla="*/ 3245118 w 5158394"/>
              <a:gd name="connsiteY27" fmla="*/ 15013 h 6572759"/>
              <a:gd name="connsiteX28" fmla="*/ 3552049 w 5158394"/>
              <a:gd name="connsiteY28" fmla="*/ 277184 h 6572759"/>
              <a:gd name="connsiteX29" fmla="*/ 3628782 w 5158394"/>
              <a:gd name="connsiteY29" fmla="*/ 609693 h 6572759"/>
              <a:gd name="connsiteX30" fmla="*/ 3494500 w 5158394"/>
              <a:gd name="connsiteY30" fmla="*/ 910230 h 6572759"/>
              <a:gd name="connsiteX31" fmla="*/ 3193963 w 5158394"/>
              <a:gd name="connsiteY31" fmla="*/ 1095667 h 6572759"/>
              <a:gd name="connsiteX32" fmla="*/ 2816692 w 5158394"/>
              <a:gd name="connsiteY32" fmla="*/ 1050906 h 6572759"/>
              <a:gd name="connsiteX33" fmla="*/ 2535339 w 5158394"/>
              <a:gd name="connsiteY33" fmla="*/ 903835 h 6572759"/>
              <a:gd name="connsiteX34" fmla="*/ 2241196 w 5158394"/>
              <a:gd name="connsiteY34" fmla="*/ 795130 h 6572759"/>
              <a:gd name="connsiteX35" fmla="*/ 1889504 w 5158394"/>
              <a:gd name="connsiteY35" fmla="*/ 954991 h 6572759"/>
              <a:gd name="connsiteX36" fmla="*/ 1556995 w 5158394"/>
              <a:gd name="connsiteY36" fmla="*/ 1191584 h 6572759"/>
              <a:gd name="connsiteX37" fmla="*/ 1186119 w 5158394"/>
              <a:gd name="connsiteY37" fmla="*/ 1460149 h 6572759"/>
              <a:gd name="connsiteX38" fmla="*/ 1224486 w 5158394"/>
              <a:gd name="connsiteY38" fmla="*/ 1677558 h 6572759"/>
              <a:gd name="connsiteX39" fmla="*/ 1205303 w 5158394"/>
              <a:gd name="connsiteY39" fmla="*/ 1939729 h 6572759"/>
              <a:gd name="connsiteX40" fmla="*/ 1051837 w 5158394"/>
              <a:gd name="connsiteY40" fmla="*/ 2240266 h 6572759"/>
              <a:gd name="connsiteX41" fmla="*/ 1243669 w 5158394"/>
              <a:gd name="connsiteY41" fmla="*/ 2675086 h 6572759"/>
              <a:gd name="connsiteX42" fmla="*/ 1486656 w 5158394"/>
              <a:gd name="connsiteY42" fmla="*/ 2994806 h 6572759"/>
              <a:gd name="connsiteX43" fmla="*/ 1825560 w 5158394"/>
              <a:gd name="connsiteY43" fmla="*/ 3250582 h 6572759"/>
              <a:gd name="connsiteX44" fmla="*/ 2228407 w 5158394"/>
              <a:gd name="connsiteY44" fmla="*/ 3225005 h 6572759"/>
              <a:gd name="connsiteX45" fmla="*/ 2644044 w 5158394"/>
              <a:gd name="connsiteY45" fmla="*/ 3359287 h 6572759"/>
              <a:gd name="connsiteX46" fmla="*/ 2963764 w 5158394"/>
              <a:gd name="connsiteY46" fmla="*/ 3474386 h 6572759"/>
              <a:gd name="connsiteX47" fmla="*/ 3520077 w 5158394"/>
              <a:gd name="connsiteY47" fmla="*/ 3557514 h 6572759"/>
              <a:gd name="connsiteX48" fmla="*/ 3967686 w 5158394"/>
              <a:gd name="connsiteY48" fmla="*/ 3691796 h 6572759"/>
              <a:gd name="connsiteX49" fmla="*/ 4312984 w 5158394"/>
              <a:gd name="connsiteY49" fmla="*/ 3742951 h 6572759"/>
              <a:gd name="connsiteX50" fmla="*/ 4792564 w 5158394"/>
              <a:gd name="connsiteY50" fmla="*/ 3794107 h 6572759"/>
              <a:gd name="connsiteX51" fmla="*/ 5009974 w 5158394"/>
              <a:gd name="connsiteY51" fmla="*/ 4017911 h 6572759"/>
              <a:gd name="connsiteX52" fmla="*/ 2448430 w 5158394"/>
              <a:gd name="connsiteY52" fmla="*/ 4336909 h 6572759"/>
              <a:gd name="connsiteX53" fmla="*/ 2599894 w 5158394"/>
              <a:gd name="connsiteY53" fmla="*/ 4715068 h 6572759"/>
              <a:gd name="connsiteX54" fmla="*/ 2901266 w 5158394"/>
              <a:gd name="connsiteY54" fmla="*/ 5031897 h 6572759"/>
              <a:gd name="connsiteX55" fmla="*/ 3211755 w 5158394"/>
              <a:gd name="connsiteY55" fmla="*/ 4930031 h 6572759"/>
              <a:gd name="connsiteX56" fmla="*/ 3480932 w 5158394"/>
              <a:gd name="connsiteY56" fmla="*/ 5102681 h 6572759"/>
              <a:gd name="connsiteX57" fmla="*/ 3660755 w 5158394"/>
              <a:gd name="connsiteY57" fmla="*/ 5475835 h 6572759"/>
              <a:gd name="connsiteX58" fmla="*/ 3584021 w 5158394"/>
              <a:gd name="connsiteY58" fmla="*/ 5782767 h 6572759"/>
              <a:gd name="connsiteX59" fmla="*/ 3347428 w 5158394"/>
              <a:gd name="connsiteY59" fmla="*/ 5993782 h 6572759"/>
              <a:gd name="connsiteX60" fmla="*/ 3347429 w 5158394"/>
              <a:gd name="connsiteY60" fmla="*/ 6192009 h 6572759"/>
              <a:gd name="connsiteX61" fmla="*/ 3347428 w 5158394"/>
              <a:gd name="connsiteY61" fmla="*/ 6441391 h 6572759"/>
              <a:gd name="connsiteX62" fmla="*/ 3142807 w 5158394"/>
              <a:gd name="connsiteY62" fmla="*/ 6562884 h 6572759"/>
              <a:gd name="connsiteX0" fmla="*/ 3142807 w 4875485"/>
              <a:gd name="connsiteY0" fmla="*/ 6562884 h 6572759"/>
              <a:gd name="connsiteX1" fmla="*/ 2912609 w 4875485"/>
              <a:gd name="connsiteY1" fmla="*/ 6530912 h 6572759"/>
              <a:gd name="connsiteX2" fmla="*/ 2874242 w 4875485"/>
              <a:gd name="connsiteY2" fmla="*/ 6204798 h 6572759"/>
              <a:gd name="connsiteX3" fmla="*/ 2880637 w 4875485"/>
              <a:gd name="connsiteY3" fmla="*/ 5955416 h 6572759"/>
              <a:gd name="connsiteX4" fmla="*/ 2618466 w 4875485"/>
              <a:gd name="connsiteY4" fmla="*/ 5667667 h 6572759"/>
              <a:gd name="connsiteX5" fmla="*/ 2618466 w 4875485"/>
              <a:gd name="connsiteY5" fmla="*/ 5284003 h 6572759"/>
              <a:gd name="connsiteX6" fmla="*/ 2333720 w 4875485"/>
              <a:gd name="connsiteY6" fmla="*/ 5020109 h 6572759"/>
              <a:gd name="connsiteX7" fmla="*/ 2120981 w 4875485"/>
              <a:gd name="connsiteY7" fmla="*/ 4711565 h 6572759"/>
              <a:gd name="connsiteX8" fmla="*/ 1995596 w 4875485"/>
              <a:gd name="connsiteY8" fmla="*/ 4355091 h 6572759"/>
              <a:gd name="connsiteX9" fmla="*/ 1787193 w 4875485"/>
              <a:gd name="connsiteY9" fmla="*/ 4133010 h 6572759"/>
              <a:gd name="connsiteX10" fmla="*/ 1595361 w 4875485"/>
              <a:gd name="connsiteY10" fmla="*/ 3774923 h 6572759"/>
              <a:gd name="connsiteX11" fmla="*/ 1224486 w 4875485"/>
              <a:gd name="connsiteY11" fmla="*/ 3436020 h 6572759"/>
              <a:gd name="connsiteX12" fmla="*/ 949526 w 4875485"/>
              <a:gd name="connsiteY12" fmla="*/ 3167455 h 6572759"/>
              <a:gd name="connsiteX13" fmla="*/ 738511 w 4875485"/>
              <a:gd name="connsiteY13" fmla="*/ 2771002 h 6572759"/>
              <a:gd name="connsiteX14" fmla="*/ 591440 w 4875485"/>
              <a:gd name="connsiteY14" fmla="*/ 2285027 h 6572759"/>
              <a:gd name="connsiteX15" fmla="*/ 233353 w 4875485"/>
              <a:gd name="connsiteY15" fmla="*/ 2169928 h 6572759"/>
              <a:gd name="connsiteX16" fmla="*/ 22337 w 4875485"/>
              <a:gd name="connsiteY16" fmla="*/ 1843813 h 6572759"/>
              <a:gd name="connsiteX17" fmla="*/ 22337 w 4875485"/>
              <a:gd name="connsiteY17" fmla="*/ 1415388 h 6572759"/>
              <a:gd name="connsiteX18" fmla="*/ 316480 w 4875485"/>
              <a:gd name="connsiteY18" fmla="*/ 1146823 h 6572759"/>
              <a:gd name="connsiteX19" fmla="*/ 700144 w 4875485"/>
              <a:gd name="connsiteY19" fmla="*/ 1082879 h 6572759"/>
              <a:gd name="connsiteX20" fmla="*/ 943132 w 4875485"/>
              <a:gd name="connsiteY20" fmla="*/ 1178795 h 6572759"/>
              <a:gd name="connsiteX21" fmla="*/ 1160542 w 4875485"/>
              <a:gd name="connsiteY21" fmla="*/ 929413 h 6572759"/>
              <a:gd name="connsiteX22" fmla="*/ 1473868 w 4875485"/>
              <a:gd name="connsiteY22" fmla="*/ 705609 h 6572759"/>
              <a:gd name="connsiteX23" fmla="*/ 1838349 w 4875485"/>
              <a:gd name="connsiteY23" fmla="*/ 539354 h 6572759"/>
              <a:gd name="connsiteX24" fmla="*/ 2158069 w 4875485"/>
              <a:gd name="connsiteY24" fmla="*/ 424255 h 6572759"/>
              <a:gd name="connsiteX25" fmla="*/ 2439423 w 4875485"/>
              <a:gd name="connsiteY25" fmla="*/ 353916 h 6572759"/>
              <a:gd name="connsiteX26" fmla="*/ 2727171 w 4875485"/>
              <a:gd name="connsiteY26" fmla="*/ 78958 h 6572759"/>
              <a:gd name="connsiteX27" fmla="*/ 3245118 w 4875485"/>
              <a:gd name="connsiteY27" fmla="*/ 15013 h 6572759"/>
              <a:gd name="connsiteX28" fmla="*/ 3552049 w 4875485"/>
              <a:gd name="connsiteY28" fmla="*/ 277184 h 6572759"/>
              <a:gd name="connsiteX29" fmla="*/ 3628782 w 4875485"/>
              <a:gd name="connsiteY29" fmla="*/ 609693 h 6572759"/>
              <a:gd name="connsiteX30" fmla="*/ 3494500 w 4875485"/>
              <a:gd name="connsiteY30" fmla="*/ 910230 h 6572759"/>
              <a:gd name="connsiteX31" fmla="*/ 3193963 w 4875485"/>
              <a:gd name="connsiteY31" fmla="*/ 1095667 h 6572759"/>
              <a:gd name="connsiteX32" fmla="*/ 2816692 w 4875485"/>
              <a:gd name="connsiteY32" fmla="*/ 1050906 h 6572759"/>
              <a:gd name="connsiteX33" fmla="*/ 2535339 w 4875485"/>
              <a:gd name="connsiteY33" fmla="*/ 903835 h 6572759"/>
              <a:gd name="connsiteX34" fmla="*/ 2241196 w 4875485"/>
              <a:gd name="connsiteY34" fmla="*/ 795130 h 6572759"/>
              <a:gd name="connsiteX35" fmla="*/ 1889504 w 4875485"/>
              <a:gd name="connsiteY35" fmla="*/ 954991 h 6572759"/>
              <a:gd name="connsiteX36" fmla="*/ 1556995 w 4875485"/>
              <a:gd name="connsiteY36" fmla="*/ 1191584 h 6572759"/>
              <a:gd name="connsiteX37" fmla="*/ 1186119 w 4875485"/>
              <a:gd name="connsiteY37" fmla="*/ 1460149 h 6572759"/>
              <a:gd name="connsiteX38" fmla="*/ 1224486 w 4875485"/>
              <a:gd name="connsiteY38" fmla="*/ 1677558 h 6572759"/>
              <a:gd name="connsiteX39" fmla="*/ 1205303 w 4875485"/>
              <a:gd name="connsiteY39" fmla="*/ 1939729 h 6572759"/>
              <a:gd name="connsiteX40" fmla="*/ 1051837 w 4875485"/>
              <a:gd name="connsiteY40" fmla="*/ 2240266 h 6572759"/>
              <a:gd name="connsiteX41" fmla="*/ 1243669 w 4875485"/>
              <a:gd name="connsiteY41" fmla="*/ 2675086 h 6572759"/>
              <a:gd name="connsiteX42" fmla="*/ 1486656 w 4875485"/>
              <a:gd name="connsiteY42" fmla="*/ 2994806 h 6572759"/>
              <a:gd name="connsiteX43" fmla="*/ 1825560 w 4875485"/>
              <a:gd name="connsiteY43" fmla="*/ 3250582 h 6572759"/>
              <a:gd name="connsiteX44" fmla="*/ 2228407 w 4875485"/>
              <a:gd name="connsiteY44" fmla="*/ 3225005 h 6572759"/>
              <a:gd name="connsiteX45" fmla="*/ 2644044 w 4875485"/>
              <a:gd name="connsiteY45" fmla="*/ 3359287 h 6572759"/>
              <a:gd name="connsiteX46" fmla="*/ 2963764 w 4875485"/>
              <a:gd name="connsiteY46" fmla="*/ 3474386 h 6572759"/>
              <a:gd name="connsiteX47" fmla="*/ 3520077 w 4875485"/>
              <a:gd name="connsiteY47" fmla="*/ 3557514 h 6572759"/>
              <a:gd name="connsiteX48" fmla="*/ 3967686 w 4875485"/>
              <a:gd name="connsiteY48" fmla="*/ 3691796 h 6572759"/>
              <a:gd name="connsiteX49" fmla="*/ 4312984 w 4875485"/>
              <a:gd name="connsiteY49" fmla="*/ 3742951 h 6572759"/>
              <a:gd name="connsiteX50" fmla="*/ 4792564 w 4875485"/>
              <a:gd name="connsiteY50" fmla="*/ 3794107 h 6572759"/>
              <a:gd name="connsiteX51" fmla="*/ 2448430 w 4875485"/>
              <a:gd name="connsiteY51" fmla="*/ 4336909 h 6572759"/>
              <a:gd name="connsiteX52" fmla="*/ 2599894 w 4875485"/>
              <a:gd name="connsiteY52" fmla="*/ 4715068 h 6572759"/>
              <a:gd name="connsiteX53" fmla="*/ 2901266 w 4875485"/>
              <a:gd name="connsiteY53" fmla="*/ 5031897 h 6572759"/>
              <a:gd name="connsiteX54" fmla="*/ 3211755 w 4875485"/>
              <a:gd name="connsiteY54" fmla="*/ 4930031 h 6572759"/>
              <a:gd name="connsiteX55" fmla="*/ 3480932 w 4875485"/>
              <a:gd name="connsiteY55" fmla="*/ 5102681 h 6572759"/>
              <a:gd name="connsiteX56" fmla="*/ 3660755 w 4875485"/>
              <a:gd name="connsiteY56" fmla="*/ 5475835 h 6572759"/>
              <a:gd name="connsiteX57" fmla="*/ 3584021 w 4875485"/>
              <a:gd name="connsiteY57" fmla="*/ 5782767 h 6572759"/>
              <a:gd name="connsiteX58" fmla="*/ 3347428 w 4875485"/>
              <a:gd name="connsiteY58" fmla="*/ 5993782 h 6572759"/>
              <a:gd name="connsiteX59" fmla="*/ 3347429 w 4875485"/>
              <a:gd name="connsiteY59" fmla="*/ 6192009 h 6572759"/>
              <a:gd name="connsiteX60" fmla="*/ 3347428 w 4875485"/>
              <a:gd name="connsiteY60" fmla="*/ 6441391 h 6572759"/>
              <a:gd name="connsiteX61" fmla="*/ 3142807 w 4875485"/>
              <a:gd name="connsiteY61" fmla="*/ 6562884 h 6572759"/>
              <a:gd name="connsiteX0" fmla="*/ 3142807 w 4312984"/>
              <a:gd name="connsiteY0" fmla="*/ 6562884 h 6572759"/>
              <a:gd name="connsiteX1" fmla="*/ 2912609 w 4312984"/>
              <a:gd name="connsiteY1" fmla="*/ 6530912 h 6572759"/>
              <a:gd name="connsiteX2" fmla="*/ 2874242 w 4312984"/>
              <a:gd name="connsiteY2" fmla="*/ 6204798 h 6572759"/>
              <a:gd name="connsiteX3" fmla="*/ 2880637 w 4312984"/>
              <a:gd name="connsiteY3" fmla="*/ 5955416 h 6572759"/>
              <a:gd name="connsiteX4" fmla="*/ 2618466 w 4312984"/>
              <a:gd name="connsiteY4" fmla="*/ 5667667 h 6572759"/>
              <a:gd name="connsiteX5" fmla="*/ 2618466 w 4312984"/>
              <a:gd name="connsiteY5" fmla="*/ 5284003 h 6572759"/>
              <a:gd name="connsiteX6" fmla="*/ 2333720 w 4312984"/>
              <a:gd name="connsiteY6" fmla="*/ 5020109 h 6572759"/>
              <a:gd name="connsiteX7" fmla="*/ 2120981 w 4312984"/>
              <a:gd name="connsiteY7" fmla="*/ 4711565 h 6572759"/>
              <a:gd name="connsiteX8" fmla="*/ 1995596 w 4312984"/>
              <a:gd name="connsiteY8" fmla="*/ 4355091 h 6572759"/>
              <a:gd name="connsiteX9" fmla="*/ 1787193 w 4312984"/>
              <a:gd name="connsiteY9" fmla="*/ 4133010 h 6572759"/>
              <a:gd name="connsiteX10" fmla="*/ 1595361 w 4312984"/>
              <a:gd name="connsiteY10" fmla="*/ 3774923 h 6572759"/>
              <a:gd name="connsiteX11" fmla="*/ 1224486 w 4312984"/>
              <a:gd name="connsiteY11" fmla="*/ 3436020 h 6572759"/>
              <a:gd name="connsiteX12" fmla="*/ 949526 w 4312984"/>
              <a:gd name="connsiteY12" fmla="*/ 3167455 h 6572759"/>
              <a:gd name="connsiteX13" fmla="*/ 738511 w 4312984"/>
              <a:gd name="connsiteY13" fmla="*/ 2771002 h 6572759"/>
              <a:gd name="connsiteX14" fmla="*/ 591440 w 4312984"/>
              <a:gd name="connsiteY14" fmla="*/ 2285027 h 6572759"/>
              <a:gd name="connsiteX15" fmla="*/ 233353 w 4312984"/>
              <a:gd name="connsiteY15" fmla="*/ 2169928 h 6572759"/>
              <a:gd name="connsiteX16" fmla="*/ 22337 w 4312984"/>
              <a:gd name="connsiteY16" fmla="*/ 1843813 h 6572759"/>
              <a:gd name="connsiteX17" fmla="*/ 22337 w 4312984"/>
              <a:gd name="connsiteY17" fmla="*/ 1415388 h 6572759"/>
              <a:gd name="connsiteX18" fmla="*/ 316480 w 4312984"/>
              <a:gd name="connsiteY18" fmla="*/ 1146823 h 6572759"/>
              <a:gd name="connsiteX19" fmla="*/ 700144 w 4312984"/>
              <a:gd name="connsiteY19" fmla="*/ 1082879 h 6572759"/>
              <a:gd name="connsiteX20" fmla="*/ 943132 w 4312984"/>
              <a:gd name="connsiteY20" fmla="*/ 1178795 h 6572759"/>
              <a:gd name="connsiteX21" fmla="*/ 1160542 w 4312984"/>
              <a:gd name="connsiteY21" fmla="*/ 929413 h 6572759"/>
              <a:gd name="connsiteX22" fmla="*/ 1473868 w 4312984"/>
              <a:gd name="connsiteY22" fmla="*/ 705609 h 6572759"/>
              <a:gd name="connsiteX23" fmla="*/ 1838349 w 4312984"/>
              <a:gd name="connsiteY23" fmla="*/ 539354 h 6572759"/>
              <a:gd name="connsiteX24" fmla="*/ 2158069 w 4312984"/>
              <a:gd name="connsiteY24" fmla="*/ 424255 h 6572759"/>
              <a:gd name="connsiteX25" fmla="*/ 2439423 w 4312984"/>
              <a:gd name="connsiteY25" fmla="*/ 353916 h 6572759"/>
              <a:gd name="connsiteX26" fmla="*/ 2727171 w 4312984"/>
              <a:gd name="connsiteY26" fmla="*/ 78958 h 6572759"/>
              <a:gd name="connsiteX27" fmla="*/ 3245118 w 4312984"/>
              <a:gd name="connsiteY27" fmla="*/ 15013 h 6572759"/>
              <a:gd name="connsiteX28" fmla="*/ 3552049 w 4312984"/>
              <a:gd name="connsiteY28" fmla="*/ 277184 h 6572759"/>
              <a:gd name="connsiteX29" fmla="*/ 3628782 w 4312984"/>
              <a:gd name="connsiteY29" fmla="*/ 609693 h 6572759"/>
              <a:gd name="connsiteX30" fmla="*/ 3494500 w 4312984"/>
              <a:gd name="connsiteY30" fmla="*/ 910230 h 6572759"/>
              <a:gd name="connsiteX31" fmla="*/ 3193963 w 4312984"/>
              <a:gd name="connsiteY31" fmla="*/ 1095667 h 6572759"/>
              <a:gd name="connsiteX32" fmla="*/ 2816692 w 4312984"/>
              <a:gd name="connsiteY32" fmla="*/ 1050906 h 6572759"/>
              <a:gd name="connsiteX33" fmla="*/ 2535339 w 4312984"/>
              <a:gd name="connsiteY33" fmla="*/ 903835 h 6572759"/>
              <a:gd name="connsiteX34" fmla="*/ 2241196 w 4312984"/>
              <a:gd name="connsiteY34" fmla="*/ 795130 h 6572759"/>
              <a:gd name="connsiteX35" fmla="*/ 1889504 w 4312984"/>
              <a:gd name="connsiteY35" fmla="*/ 954991 h 6572759"/>
              <a:gd name="connsiteX36" fmla="*/ 1556995 w 4312984"/>
              <a:gd name="connsiteY36" fmla="*/ 1191584 h 6572759"/>
              <a:gd name="connsiteX37" fmla="*/ 1186119 w 4312984"/>
              <a:gd name="connsiteY37" fmla="*/ 1460149 h 6572759"/>
              <a:gd name="connsiteX38" fmla="*/ 1224486 w 4312984"/>
              <a:gd name="connsiteY38" fmla="*/ 1677558 h 6572759"/>
              <a:gd name="connsiteX39" fmla="*/ 1205303 w 4312984"/>
              <a:gd name="connsiteY39" fmla="*/ 1939729 h 6572759"/>
              <a:gd name="connsiteX40" fmla="*/ 1051837 w 4312984"/>
              <a:gd name="connsiteY40" fmla="*/ 2240266 h 6572759"/>
              <a:gd name="connsiteX41" fmla="*/ 1243669 w 4312984"/>
              <a:gd name="connsiteY41" fmla="*/ 2675086 h 6572759"/>
              <a:gd name="connsiteX42" fmla="*/ 1486656 w 4312984"/>
              <a:gd name="connsiteY42" fmla="*/ 2994806 h 6572759"/>
              <a:gd name="connsiteX43" fmla="*/ 1825560 w 4312984"/>
              <a:gd name="connsiteY43" fmla="*/ 3250582 h 6572759"/>
              <a:gd name="connsiteX44" fmla="*/ 2228407 w 4312984"/>
              <a:gd name="connsiteY44" fmla="*/ 3225005 h 6572759"/>
              <a:gd name="connsiteX45" fmla="*/ 2644044 w 4312984"/>
              <a:gd name="connsiteY45" fmla="*/ 3359287 h 6572759"/>
              <a:gd name="connsiteX46" fmla="*/ 2963764 w 4312984"/>
              <a:gd name="connsiteY46" fmla="*/ 3474386 h 6572759"/>
              <a:gd name="connsiteX47" fmla="*/ 3520077 w 4312984"/>
              <a:gd name="connsiteY47" fmla="*/ 3557514 h 6572759"/>
              <a:gd name="connsiteX48" fmla="*/ 3967686 w 4312984"/>
              <a:gd name="connsiteY48" fmla="*/ 3691796 h 6572759"/>
              <a:gd name="connsiteX49" fmla="*/ 4312984 w 4312984"/>
              <a:gd name="connsiteY49" fmla="*/ 3742951 h 6572759"/>
              <a:gd name="connsiteX50" fmla="*/ 2448430 w 4312984"/>
              <a:gd name="connsiteY50" fmla="*/ 4336909 h 6572759"/>
              <a:gd name="connsiteX51" fmla="*/ 2599894 w 4312984"/>
              <a:gd name="connsiteY51" fmla="*/ 4715068 h 6572759"/>
              <a:gd name="connsiteX52" fmla="*/ 2901266 w 4312984"/>
              <a:gd name="connsiteY52" fmla="*/ 5031897 h 6572759"/>
              <a:gd name="connsiteX53" fmla="*/ 3211755 w 4312984"/>
              <a:gd name="connsiteY53" fmla="*/ 4930031 h 6572759"/>
              <a:gd name="connsiteX54" fmla="*/ 3480932 w 4312984"/>
              <a:gd name="connsiteY54" fmla="*/ 5102681 h 6572759"/>
              <a:gd name="connsiteX55" fmla="*/ 3660755 w 4312984"/>
              <a:gd name="connsiteY55" fmla="*/ 5475835 h 6572759"/>
              <a:gd name="connsiteX56" fmla="*/ 3584021 w 4312984"/>
              <a:gd name="connsiteY56" fmla="*/ 5782767 h 6572759"/>
              <a:gd name="connsiteX57" fmla="*/ 3347428 w 4312984"/>
              <a:gd name="connsiteY57" fmla="*/ 5993782 h 6572759"/>
              <a:gd name="connsiteX58" fmla="*/ 3347429 w 4312984"/>
              <a:gd name="connsiteY58" fmla="*/ 6192009 h 6572759"/>
              <a:gd name="connsiteX59" fmla="*/ 3347428 w 4312984"/>
              <a:gd name="connsiteY59" fmla="*/ 6441391 h 6572759"/>
              <a:gd name="connsiteX60" fmla="*/ 3142807 w 4312984"/>
              <a:gd name="connsiteY60" fmla="*/ 6562884 h 6572759"/>
              <a:gd name="connsiteX0" fmla="*/ 3142807 w 4008266"/>
              <a:gd name="connsiteY0" fmla="*/ 6562884 h 6572759"/>
              <a:gd name="connsiteX1" fmla="*/ 2912609 w 4008266"/>
              <a:gd name="connsiteY1" fmla="*/ 6530912 h 6572759"/>
              <a:gd name="connsiteX2" fmla="*/ 2874242 w 4008266"/>
              <a:gd name="connsiteY2" fmla="*/ 6204798 h 6572759"/>
              <a:gd name="connsiteX3" fmla="*/ 2880637 w 4008266"/>
              <a:gd name="connsiteY3" fmla="*/ 5955416 h 6572759"/>
              <a:gd name="connsiteX4" fmla="*/ 2618466 w 4008266"/>
              <a:gd name="connsiteY4" fmla="*/ 5667667 h 6572759"/>
              <a:gd name="connsiteX5" fmla="*/ 2618466 w 4008266"/>
              <a:gd name="connsiteY5" fmla="*/ 5284003 h 6572759"/>
              <a:gd name="connsiteX6" fmla="*/ 2333720 w 4008266"/>
              <a:gd name="connsiteY6" fmla="*/ 5020109 h 6572759"/>
              <a:gd name="connsiteX7" fmla="*/ 2120981 w 4008266"/>
              <a:gd name="connsiteY7" fmla="*/ 4711565 h 6572759"/>
              <a:gd name="connsiteX8" fmla="*/ 1995596 w 4008266"/>
              <a:gd name="connsiteY8" fmla="*/ 4355091 h 6572759"/>
              <a:gd name="connsiteX9" fmla="*/ 1787193 w 4008266"/>
              <a:gd name="connsiteY9" fmla="*/ 4133010 h 6572759"/>
              <a:gd name="connsiteX10" fmla="*/ 1595361 w 4008266"/>
              <a:gd name="connsiteY10" fmla="*/ 3774923 h 6572759"/>
              <a:gd name="connsiteX11" fmla="*/ 1224486 w 4008266"/>
              <a:gd name="connsiteY11" fmla="*/ 3436020 h 6572759"/>
              <a:gd name="connsiteX12" fmla="*/ 949526 w 4008266"/>
              <a:gd name="connsiteY12" fmla="*/ 3167455 h 6572759"/>
              <a:gd name="connsiteX13" fmla="*/ 738511 w 4008266"/>
              <a:gd name="connsiteY13" fmla="*/ 2771002 h 6572759"/>
              <a:gd name="connsiteX14" fmla="*/ 591440 w 4008266"/>
              <a:gd name="connsiteY14" fmla="*/ 2285027 h 6572759"/>
              <a:gd name="connsiteX15" fmla="*/ 233353 w 4008266"/>
              <a:gd name="connsiteY15" fmla="*/ 2169928 h 6572759"/>
              <a:gd name="connsiteX16" fmla="*/ 22337 w 4008266"/>
              <a:gd name="connsiteY16" fmla="*/ 1843813 h 6572759"/>
              <a:gd name="connsiteX17" fmla="*/ 22337 w 4008266"/>
              <a:gd name="connsiteY17" fmla="*/ 1415388 h 6572759"/>
              <a:gd name="connsiteX18" fmla="*/ 316480 w 4008266"/>
              <a:gd name="connsiteY18" fmla="*/ 1146823 h 6572759"/>
              <a:gd name="connsiteX19" fmla="*/ 700144 w 4008266"/>
              <a:gd name="connsiteY19" fmla="*/ 1082879 h 6572759"/>
              <a:gd name="connsiteX20" fmla="*/ 943132 w 4008266"/>
              <a:gd name="connsiteY20" fmla="*/ 1178795 h 6572759"/>
              <a:gd name="connsiteX21" fmla="*/ 1160542 w 4008266"/>
              <a:gd name="connsiteY21" fmla="*/ 929413 h 6572759"/>
              <a:gd name="connsiteX22" fmla="*/ 1473868 w 4008266"/>
              <a:gd name="connsiteY22" fmla="*/ 705609 h 6572759"/>
              <a:gd name="connsiteX23" fmla="*/ 1838349 w 4008266"/>
              <a:gd name="connsiteY23" fmla="*/ 539354 h 6572759"/>
              <a:gd name="connsiteX24" fmla="*/ 2158069 w 4008266"/>
              <a:gd name="connsiteY24" fmla="*/ 424255 h 6572759"/>
              <a:gd name="connsiteX25" fmla="*/ 2439423 w 4008266"/>
              <a:gd name="connsiteY25" fmla="*/ 353916 h 6572759"/>
              <a:gd name="connsiteX26" fmla="*/ 2727171 w 4008266"/>
              <a:gd name="connsiteY26" fmla="*/ 78958 h 6572759"/>
              <a:gd name="connsiteX27" fmla="*/ 3245118 w 4008266"/>
              <a:gd name="connsiteY27" fmla="*/ 15013 h 6572759"/>
              <a:gd name="connsiteX28" fmla="*/ 3552049 w 4008266"/>
              <a:gd name="connsiteY28" fmla="*/ 277184 h 6572759"/>
              <a:gd name="connsiteX29" fmla="*/ 3628782 w 4008266"/>
              <a:gd name="connsiteY29" fmla="*/ 609693 h 6572759"/>
              <a:gd name="connsiteX30" fmla="*/ 3494500 w 4008266"/>
              <a:gd name="connsiteY30" fmla="*/ 910230 h 6572759"/>
              <a:gd name="connsiteX31" fmla="*/ 3193963 w 4008266"/>
              <a:gd name="connsiteY31" fmla="*/ 1095667 h 6572759"/>
              <a:gd name="connsiteX32" fmla="*/ 2816692 w 4008266"/>
              <a:gd name="connsiteY32" fmla="*/ 1050906 h 6572759"/>
              <a:gd name="connsiteX33" fmla="*/ 2535339 w 4008266"/>
              <a:gd name="connsiteY33" fmla="*/ 903835 h 6572759"/>
              <a:gd name="connsiteX34" fmla="*/ 2241196 w 4008266"/>
              <a:gd name="connsiteY34" fmla="*/ 795130 h 6572759"/>
              <a:gd name="connsiteX35" fmla="*/ 1889504 w 4008266"/>
              <a:gd name="connsiteY35" fmla="*/ 954991 h 6572759"/>
              <a:gd name="connsiteX36" fmla="*/ 1556995 w 4008266"/>
              <a:gd name="connsiteY36" fmla="*/ 1191584 h 6572759"/>
              <a:gd name="connsiteX37" fmla="*/ 1186119 w 4008266"/>
              <a:gd name="connsiteY37" fmla="*/ 1460149 h 6572759"/>
              <a:gd name="connsiteX38" fmla="*/ 1224486 w 4008266"/>
              <a:gd name="connsiteY38" fmla="*/ 1677558 h 6572759"/>
              <a:gd name="connsiteX39" fmla="*/ 1205303 w 4008266"/>
              <a:gd name="connsiteY39" fmla="*/ 1939729 h 6572759"/>
              <a:gd name="connsiteX40" fmla="*/ 1051837 w 4008266"/>
              <a:gd name="connsiteY40" fmla="*/ 2240266 h 6572759"/>
              <a:gd name="connsiteX41" fmla="*/ 1243669 w 4008266"/>
              <a:gd name="connsiteY41" fmla="*/ 2675086 h 6572759"/>
              <a:gd name="connsiteX42" fmla="*/ 1486656 w 4008266"/>
              <a:gd name="connsiteY42" fmla="*/ 2994806 h 6572759"/>
              <a:gd name="connsiteX43" fmla="*/ 1825560 w 4008266"/>
              <a:gd name="connsiteY43" fmla="*/ 3250582 h 6572759"/>
              <a:gd name="connsiteX44" fmla="*/ 2228407 w 4008266"/>
              <a:gd name="connsiteY44" fmla="*/ 3225005 h 6572759"/>
              <a:gd name="connsiteX45" fmla="*/ 2644044 w 4008266"/>
              <a:gd name="connsiteY45" fmla="*/ 3359287 h 6572759"/>
              <a:gd name="connsiteX46" fmla="*/ 2963764 w 4008266"/>
              <a:gd name="connsiteY46" fmla="*/ 3474386 h 6572759"/>
              <a:gd name="connsiteX47" fmla="*/ 3520077 w 4008266"/>
              <a:gd name="connsiteY47" fmla="*/ 3557514 h 6572759"/>
              <a:gd name="connsiteX48" fmla="*/ 3967686 w 4008266"/>
              <a:gd name="connsiteY48" fmla="*/ 3691796 h 6572759"/>
              <a:gd name="connsiteX49" fmla="*/ 2448430 w 4008266"/>
              <a:gd name="connsiteY49" fmla="*/ 4336909 h 6572759"/>
              <a:gd name="connsiteX50" fmla="*/ 2599894 w 4008266"/>
              <a:gd name="connsiteY50" fmla="*/ 4715068 h 6572759"/>
              <a:gd name="connsiteX51" fmla="*/ 2901266 w 4008266"/>
              <a:gd name="connsiteY51" fmla="*/ 5031897 h 6572759"/>
              <a:gd name="connsiteX52" fmla="*/ 3211755 w 4008266"/>
              <a:gd name="connsiteY52" fmla="*/ 4930031 h 6572759"/>
              <a:gd name="connsiteX53" fmla="*/ 3480932 w 4008266"/>
              <a:gd name="connsiteY53" fmla="*/ 5102681 h 6572759"/>
              <a:gd name="connsiteX54" fmla="*/ 3660755 w 4008266"/>
              <a:gd name="connsiteY54" fmla="*/ 5475835 h 6572759"/>
              <a:gd name="connsiteX55" fmla="*/ 3584021 w 4008266"/>
              <a:gd name="connsiteY55" fmla="*/ 5782767 h 6572759"/>
              <a:gd name="connsiteX56" fmla="*/ 3347428 w 4008266"/>
              <a:gd name="connsiteY56" fmla="*/ 5993782 h 6572759"/>
              <a:gd name="connsiteX57" fmla="*/ 3347429 w 4008266"/>
              <a:gd name="connsiteY57" fmla="*/ 6192009 h 6572759"/>
              <a:gd name="connsiteX58" fmla="*/ 3347428 w 4008266"/>
              <a:gd name="connsiteY58" fmla="*/ 6441391 h 6572759"/>
              <a:gd name="connsiteX59" fmla="*/ 3142807 w 4008266"/>
              <a:gd name="connsiteY59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644044 w 3664680"/>
              <a:gd name="connsiteY45" fmla="*/ 3359287 h 6572759"/>
              <a:gd name="connsiteX46" fmla="*/ 2963764 w 3664680"/>
              <a:gd name="connsiteY46" fmla="*/ 3474386 h 6572759"/>
              <a:gd name="connsiteX47" fmla="*/ 3520077 w 3664680"/>
              <a:gd name="connsiteY47" fmla="*/ 3557514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644044 w 3664680"/>
              <a:gd name="connsiteY45" fmla="*/ 3359287 h 6572759"/>
              <a:gd name="connsiteX46" fmla="*/ 2963764 w 3664680"/>
              <a:gd name="connsiteY46" fmla="*/ 3474386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644044 w 3664680"/>
              <a:gd name="connsiteY45" fmla="*/ 3359287 h 6572759"/>
              <a:gd name="connsiteX46" fmla="*/ 2844494 w 3664680"/>
              <a:gd name="connsiteY46" fmla="*/ 3593656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44494 w 3664680"/>
              <a:gd name="connsiteY46" fmla="*/ 3593656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28592 w 3664680"/>
              <a:gd name="connsiteY46" fmla="*/ 3609559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28592 w 3664680"/>
              <a:gd name="connsiteY46" fmla="*/ 3609559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828592 w 3664680"/>
              <a:gd name="connsiteY46" fmla="*/ 3609559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99894 w 3664680"/>
              <a:gd name="connsiteY49" fmla="*/ 4715068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36284 w 3664680"/>
              <a:gd name="connsiteY49" fmla="*/ 4738922 h 6572759"/>
              <a:gd name="connsiteX50" fmla="*/ 2901266 w 3664680"/>
              <a:gd name="connsiteY50" fmla="*/ 5031897 h 6572759"/>
              <a:gd name="connsiteX51" fmla="*/ 3211755 w 3664680"/>
              <a:gd name="connsiteY51" fmla="*/ 4930031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36284 w 3664680"/>
              <a:gd name="connsiteY49" fmla="*/ 4738922 h 6572759"/>
              <a:gd name="connsiteX50" fmla="*/ 2901266 w 3664680"/>
              <a:gd name="connsiteY50" fmla="*/ 5031897 h 6572759"/>
              <a:gd name="connsiteX51" fmla="*/ 3211755 w 3664680"/>
              <a:gd name="connsiteY51" fmla="*/ 4993642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  <a:gd name="connsiteX0" fmla="*/ 3142807 w 3664680"/>
              <a:gd name="connsiteY0" fmla="*/ 6562884 h 6572759"/>
              <a:gd name="connsiteX1" fmla="*/ 2912609 w 3664680"/>
              <a:gd name="connsiteY1" fmla="*/ 6530912 h 6572759"/>
              <a:gd name="connsiteX2" fmla="*/ 2874242 w 3664680"/>
              <a:gd name="connsiteY2" fmla="*/ 6204798 h 6572759"/>
              <a:gd name="connsiteX3" fmla="*/ 2880637 w 3664680"/>
              <a:gd name="connsiteY3" fmla="*/ 5955416 h 6572759"/>
              <a:gd name="connsiteX4" fmla="*/ 2618466 w 3664680"/>
              <a:gd name="connsiteY4" fmla="*/ 5667667 h 6572759"/>
              <a:gd name="connsiteX5" fmla="*/ 2618466 w 3664680"/>
              <a:gd name="connsiteY5" fmla="*/ 5284003 h 6572759"/>
              <a:gd name="connsiteX6" fmla="*/ 2333720 w 3664680"/>
              <a:gd name="connsiteY6" fmla="*/ 5020109 h 6572759"/>
              <a:gd name="connsiteX7" fmla="*/ 2120981 w 3664680"/>
              <a:gd name="connsiteY7" fmla="*/ 4711565 h 6572759"/>
              <a:gd name="connsiteX8" fmla="*/ 1995596 w 3664680"/>
              <a:gd name="connsiteY8" fmla="*/ 4355091 h 6572759"/>
              <a:gd name="connsiteX9" fmla="*/ 1787193 w 3664680"/>
              <a:gd name="connsiteY9" fmla="*/ 4133010 h 6572759"/>
              <a:gd name="connsiteX10" fmla="*/ 1595361 w 3664680"/>
              <a:gd name="connsiteY10" fmla="*/ 3774923 h 6572759"/>
              <a:gd name="connsiteX11" fmla="*/ 1224486 w 3664680"/>
              <a:gd name="connsiteY11" fmla="*/ 3436020 h 6572759"/>
              <a:gd name="connsiteX12" fmla="*/ 949526 w 3664680"/>
              <a:gd name="connsiteY12" fmla="*/ 3167455 h 6572759"/>
              <a:gd name="connsiteX13" fmla="*/ 738511 w 3664680"/>
              <a:gd name="connsiteY13" fmla="*/ 2771002 h 6572759"/>
              <a:gd name="connsiteX14" fmla="*/ 591440 w 3664680"/>
              <a:gd name="connsiteY14" fmla="*/ 2285027 h 6572759"/>
              <a:gd name="connsiteX15" fmla="*/ 233353 w 3664680"/>
              <a:gd name="connsiteY15" fmla="*/ 2169928 h 6572759"/>
              <a:gd name="connsiteX16" fmla="*/ 22337 w 3664680"/>
              <a:gd name="connsiteY16" fmla="*/ 1843813 h 6572759"/>
              <a:gd name="connsiteX17" fmla="*/ 22337 w 3664680"/>
              <a:gd name="connsiteY17" fmla="*/ 1415388 h 6572759"/>
              <a:gd name="connsiteX18" fmla="*/ 316480 w 3664680"/>
              <a:gd name="connsiteY18" fmla="*/ 1146823 h 6572759"/>
              <a:gd name="connsiteX19" fmla="*/ 700144 w 3664680"/>
              <a:gd name="connsiteY19" fmla="*/ 1082879 h 6572759"/>
              <a:gd name="connsiteX20" fmla="*/ 943132 w 3664680"/>
              <a:gd name="connsiteY20" fmla="*/ 1178795 h 6572759"/>
              <a:gd name="connsiteX21" fmla="*/ 1160542 w 3664680"/>
              <a:gd name="connsiteY21" fmla="*/ 929413 h 6572759"/>
              <a:gd name="connsiteX22" fmla="*/ 1473868 w 3664680"/>
              <a:gd name="connsiteY22" fmla="*/ 705609 h 6572759"/>
              <a:gd name="connsiteX23" fmla="*/ 1838349 w 3664680"/>
              <a:gd name="connsiteY23" fmla="*/ 539354 h 6572759"/>
              <a:gd name="connsiteX24" fmla="*/ 2158069 w 3664680"/>
              <a:gd name="connsiteY24" fmla="*/ 424255 h 6572759"/>
              <a:gd name="connsiteX25" fmla="*/ 2439423 w 3664680"/>
              <a:gd name="connsiteY25" fmla="*/ 353916 h 6572759"/>
              <a:gd name="connsiteX26" fmla="*/ 2727171 w 3664680"/>
              <a:gd name="connsiteY26" fmla="*/ 78958 h 6572759"/>
              <a:gd name="connsiteX27" fmla="*/ 3245118 w 3664680"/>
              <a:gd name="connsiteY27" fmla="*/ 15013 h 6572759"/>
              <a:gd name="connsiteX28" fmla="*/ 3552049 w 3664680"/>
              <a:gd name="connsiteY28" fmla="*/ 277184 h 6572759"/>
              <a:gd name="connsiteX29" fmla="*/ 3628782 w 3664680"/>
              <a:gd name="connsiteY29" fmla="*/ 609693 h 6572759"/>
              <a:gd name="connsiteX30" fmla="*/ 3494500 w 3664680"/>
              <a:gd name="connsiteY30" fmla="*/ 910230 h 6572759"/>
              <a:gd name="connsiteX31" fmla="*/ 3193963 w 3664680"/>
              <a:gd name="connsiteY31" fmla="*/ 1095667 h 6572759"/>
              <a:gd name="connsiteX32" fmla="*/ 2816692 w 3664680"/>
              <a:gd name="connsiteY32" fmla="*/ 1050906 h 6572759"/>
              <a:gd name="connsiteX33" fmla="*/ 2535339 w 3664680"/>
              <a:gd name="connsiteY33" fmla="*/ 903835 h 6572759"/>
              <a:gd name="connsiteX34" fmla="*/ 2241196 w 3664680"/>
              <a:gd name="connsiteY34" fmla="*/ 795130 h 6572759"/>
              <a:gd name="connsiteX35" fmla="*/ 1889504 w 3664680"/>
              <a:gd name="connsiteY35" fmla="*/ 954991 h 6572759"/>
              <a:gd name="connsiteX36" fmla="*/ 1556995 w 3664680"/>
              <a:gd name="connsiteY36" fmla="*/ 1191584 h 6572759"/>
              <a:gd name="connsiteX37" fmla="*/ 1186119 w 3664680"/>
              <a:gd name="connsiteY37" fmla="*/ 1460149 h 6572759"/>
              <a:gd name="connsiteX38" fmla="*/ 1224486 w 3664680"/>
              <a:gd name="connsiteY38" fmla="*/ 1677558 h 6572759"/>
              <a:gd name="connsiteX39" fmla="*/ 1205303 w 3664680"/>
              <a:gd name="connsiteY39" fmla="*/ 1939729 h 6572759"/>
              <a:gd name="connsiteX40" fmla="*/ 1051837 w 3664680"/>
              <a:gd name="connsiteY40" fmla="*/ 2240266 h 6572759"/>
              <a:gd name="connsiteX41" fmla="*/ 1243669 w 3664680"/>
              <a:gd name="connsiteY41" fmla="*/ 2675086 h 6572759"/>
              <a:gd name="connsiteX42" fmla="*/ 1486656 w 3664680"/>
              <a:gd name="connsiteY42" fmla="*/ 2994806 h 6572759"/>
              <a:gd name="connsiteX43" fmla="*/ 1825560 w 3664680"/>
              <a:gd name="connsiteY43" fmla="*/ 3250582 h 6572759"/>
              <a:gd name="connsiteX44" fmla="*/ 2228407 w 3664680"/>
              <a:gd name="connsiteY44" fmla="*/ 3225005 h 6572759"/>
              <a:gd name="connsiteX45" fmla="*/ 2572482 w 3664680"/>
              <a:gd name="connsiteY45" fmla="*/ 3367238 h 6572759"/>
              <a:gd name="connsiteX46" fmla="*/ 2788835 w 3664680"/>
              <a:gd name="connsiteY46" fmla="*/ 3665218 h 6572759"/>
              <a:gd name="connsiteX47" fmla="*/ 2716995 w 3664680"/>
              <a:gd name="connsiteY47" fmla="*/ 4074349 h 6572759"/>
              <a:gd name="connsiteX48" fmla="*/ 2448430 w 3664680"/>
              <a:gd name="connsiteY48" fmla="*/ 4336909 h 6572759"/>
              <a:gd name="connsiteX49" fmla="*/ 2536284 w 3664680"/>
              <a:gd name="connsiteY49" fmla="*/ 4738922 h 6572759"/>
              <a:gd name="connsiteX50" fmla="*/ 2869460 w 3664680"/>
              <a:gd name="connsiteY50" fmla="*/ 5015995 h 6572759"/>
              <a:gd name="connsiteX51" fmla="*/ 3211755 w 3664680"/>
              <a:gd name="connsiteY51" fmla="*/ 4993642 h 6572759"/>
              <a:gd name="connsiteX52" fmla="*/ 3480932 w 3664680"/>
              <a:gd name="connsiteY52" fmla="*/ 5102681 h 6572759"/>
              <a:gd name="connsiteX53" fmla="*/ 3660755 w 3664680"/>
              <a:gd name="connsiteY53" fmla="*/ 5475835 h 6572759"/>
              <a:gd name="connsiteX54" fmla="*/ 3584021 w 3664680"/>
              <a:gd name="connsiteY54" fmla="*/ 5782767 h 6572759"/>
              <a:gd name="connsiteX55" fmla="*/ 3347428 w 3664680"/>
              <a:gd name="connsiteY55" fmla="*/ 5993782 h 6572759"/>
              <a:gd name="connsiteX56" fmla="*/ 3347429 w 3664680"/>
              <a:gd name="connsiteY56" fmla="*/ 6192009 h 6572759"/>
              <a:gd name="connsiteX57" fmla="*/ 3347428 w 3664680"/>
              <a:gd name="connsiteY57" fmla="*/ 6441391 h 6572759"/>
              <a:gd name="connsiteX58" fmla="*/ 3142807 w 3664680"/>
              <a:gd name="connsiteY58" fmla="*/ 6562884 h 657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664680" h="6572759">
                <a:moveTo>
                  <a:pt x="3142807" y="6562884"/>
                </a:moveTo>
                <a:cubicBezTo>
                  <a:pt x="3069324" y="6571529"/>
                  <a:pt x="2957370" y="6590593"/>
                  <a:pt x="2912609" y="6530912"/>
                </a:cubicBezTo>
                <a:cubicBezTo>
                  <a:pt x="2867848" y="6471231"/>
                  <a:pt x="2871779" y="6300830"/>
                  <a:pt x="2874242" y="6204798"/>
                </a:cubicBezTo>
                <a:cubicBezTo>
                  <a:pt x="2876374" y="6121671"/>
                  <a:pt x="2936054" y="6025754"/>
                  <a:pt x="2880637" y="5955416"/>
                </a:cubicBezTo>
                <a:cubicBezTo>
                  <a:pt x="2819274" y="5877531"/>
                  <a:pt x="2669621" y="5787797"/>
                  <a:pt x="2618466" y="5667667"/>
                </a:cubicBezTo>
                <a:cubicBezTo>
                  <a:pt x="2568361" y="5550003"/>
                  <a:pt x="2665924" y="5391929"/>
                  <a:pt x="2618466" y="5284003"/>
                </a:cubicBezTo>
                <a:cubicBezTo>
                  <a:pt x="2571008" y="5176077"/>
                  <a:pt x="2416634" y="5115515"/>
                  <a:pt x="2333720" y="5020109"/>
                </a:cubicBezTo>
                <a:cubicBezTo>
                  <a:pt x="2250806" y="4924703"/>
                  <a:pt x="2177335" y="4822401"/>
                  <a:pt x="2120981" y="4711565"/>
                </a:cubicBezTo>
                <a:cubicBezTo>
                  <a:pt x="2064627" y="4600729"/>
                  <a:pt x="2051227" y="4451517"/>
                  <a:pt x="1995596" y="4355091"/>
                </a:cubicBezTo>
                <a:cubicBezTo>
                  <a:pt x="1939965" y="4258665"/>
                  <a:pt x="1853899" y="4229705"/>
                  <a:pt x="1787193" y="4133010"/>
                </a:cubicBezTo>
                <a:cubicBezTo>
                  <a:pt x="1720487" y="4036315"/>
                  <a:pt x="1705574" y="3901213"/>
                  <a:pt x="1595361" y="3774923"/>
                </a:cubicBezTo>
                <a:cubicBezTo>
                  <a:pt x="1485248" y="3648748"/>
                  <a:pt x="1341716" y="3548988"/>
                  <a:pt x="1224486" y="3436020"/>
                </a:cubicBezTo>
                <a:cubicBezTo>
                  <a:pt x="1118079" y="3333481"/>
                  <a:pt x="1030522" y="3278291"/>
                  <a:pt x="949526" y="3167455"/>
                </a:cubicBezTo>
                <a:cubicBezTo>
                  <a:pt x="868530" y="3056619"/>
                  <a:pt x="789332" y="2910763"/>
                  <a:pt x="738511" y="2771002"/>
                </a:cubicBezTo>
                <a:cubicBezTo>
                  <a:pt x="684900" y="2623567"/>
                  <a:pt x="675633" y="2385206"/>
                  <a:pt x="591440" y="2285027"/>
                </a:cubicBezTo>
                <a:cubicBezTo>
                  <a:pt x="507247" y="2184848"/>
                  <a:pt x="352715" y="2227477"/>
                  <a:pt x="233353" y="2169928"/>
                </a:cubicBezTo>
                <a:cubicBezTo>
                  <a:pt x="125245" y="2117805"/>
                  <a:pt x="47914" y="1993578"/>
                  <a:pt x="22337" y="1843813"/>
                </a:cubicBezTo>
                <a:cubicBezTo>
                  <a:pt x="-1704" y="1703043"/>
                  <a:pt x="-12686" y="1553835"/>
                  <a:pt x="22337" y="1415388"/>
                </a:cubicBezTo>
                <a:cubicBezTo>
                  <a:pt x="60704" y="1263724"/>
                  <a:pt x="203512" y="1202241"/>
                  <a:pt x="316480" y="1146823"/>
                </a:cubicBezTo>
                <a:cubicBezTo>
                  <a:pt x="437973" y="1087142"/>
                  <a:pt x="571135" y="1069977"/>
                  <a:pt x="700144" y="1082879"/>
                </a:cubicBezTo>
                <a:cubicBezTo>
                  <a:pt x="817375" y="1094603"/>
                  <a:pt x="889980" y="1239763"/>
                  <a:pt x="943132" y="1178795"/>
                </a:cubicBezTo>
                <a:lnTo>
                  <a:pt x="1160542" y="929413"/>
                </a:lnTo>
                <a:cubicBezTo>
                  <a:pt x="1248998" y="850549"/>
                  <a:pt x="1355284" y="759700"/>
                  <a:pt x="1473868" y="705609"/>
                </a:cubicBezTo>
                <a:lnTo>
                  <a:pt x="1838349" y="539354"/>
                </a:lnTo>
                <a:cubicBezTo>
                  <a:pt x="1952383" y="492462"/>
                  <a:pt x="2056361" y="449682"/>
                  <a:pt x="2158069" y="424255"/>
                </a:cubicBezTo>
                <a:cubicBezTo>
                  <a:pt x="2251854" y="400809"/>
                  <a:pt x="2344573" y="411465"/>
                  <a:pt x="2439423" y="353916"/>
                </a:cubicBezTo>
                <a:cubicBezTo>
                  <a:pt x="2534273" y="296367"/>
                  <a:pt x="2588379" y="149983"/>
                  <a:pt x="2727171" y="78958"/>
                </a:cubicBezTo>
                <a:cubicBezTo>
                  <a:pt x="2874550" y="3539"/>
                  <a:pt x="3107638" y="-18025"/>
                  <a:pt x="3245118" y="15013"/>
                </a:cubicBezTo>
                <a:cubicBezTo>
                  <a:pt x="3382598" y="48051"/>
                  <a:pt x="3506504" y="168382"/>
                  <a:pt x="3552049" y="277184"/>
                </a:cubicBezTo>
                <a:cubicBezTo>
                  <a:pt x="3590415" y="368837"/>
                  <a:pt x="3644868" y="497087"/>
                  <a:pt x="3628782" y="609693"/>
                </a:cubicBezTo>
                <a:cubicBezTo>
                  <a:pt x="3612797" y="721595"/>
                  <a:pt x="3566970" y="829234"/>
                  <a:pt x="3494500" y="910230"/>
                </a:cubicBezTo>
                <a:cubicBezTo>
                  <a:pt x="3422030" y="991226"/>
                  <a:pt x="3306931" y="1072221"/>
                  <a:pt x="3193963" y="1095667"/>
                </a:cubicBezTo>
                <a:cubicBezTo>
                  <a:pt x="3080995" y="1119113"/>
                  <a:pt x="2926463" y="1082878"/>
                  <a:pt x="2816692" y="1050906"/>
                </a:cubicBezTo>
                <a:cubicBezTo>
                  <a:pt x="2706921" y="1018934"/>
                  <a:pt x="2631255" y="946464"/>
                  <a:pt x="2535339" y="903835"/>
                </a:cubicBezTo>
                <a:cubicBezTo>
                  <a:pt x="2439423" y="861206"/>
                  <a:pt x="2365072" y="782421"/>
                  <a:pt x="2241196" y="795130"/>
                </a:cubicBezTo>
                <a:cubicBezTo>
                  <a:pt x="2113095" y="808272"/>
                  <a:pt x="2006735" y="901704"/>
                  <a:pt x="1889504" y="954991"/>
                </a:cubicBezTo>
                <a:cubicBezTo>
                  <a:pt x="1775471" y="1021067"/>
                  <a:pt x="1673895" y="1106932"/>
                  <a:pt x="1556995" y="1191584"/>
                </a:cubicBezTo>
                <a:cubicBezTo>
                  <a:pt x="1433370" y="1281106"/>
                  <a:pt x="1241537" y="1379153"/>
                  <a:pt x="1186119" y="1460149"/>
                </a:cubicBezTo>
                <a:cubicBezTo>
                  <a:pt x="1130701" y="1541145"/>
                  <a:pt x="1221289" y="1597628"/>
                  <a:pt x="1224486" y="1677558"/>
                </a:cubicBezTo>
                <a:cubicBezTo>
                  <a:pt x="1227683" y="1757488"/>
                  <a:pt x="1234078" y="1845944"/>
                  <a:pt x="1205303" y="1939729"/>
                </a:cubicBezTo>
                <a:cubicBezTo>
                  <a:pt x="1176528" y="2033514"/>
                  <a:pt x="1045443" y="2117707"/>
                  <a:pt x="1051837" y="2240266"/>
                </a:cubicBezTo>
                <a:cubicBezTo>
                  <a:pt x="1058231" y="2362825"/>
                  <a:pt x="1171199" y="2549329"/>
                  <a:pt x="1243669" y="2675086"/>
                </a:cubicBezTo>
                <a:cubicBezTo>
                  <a:pt x="1316139" y="2800843"/>
                  <a:pt x="1391574" y="2897006"/>
                  <a:pt x="1486656" y="2994806"/>
                </a:cubicBezTo>
                <a:cubicBezTo>
                  <a:pt x="1561257" y="3071539"/>
                  <a:pt x="1701935" y="3212216"/>
                  <a:pt x="1825560" y="3250582"/>
                </a:cubicBezTo>
                <a:cubicBezTo>
                  <a:pt x="1949185" y="3288948"/>
                  <a:pt x="2103920" y="3205562"/>
                  <a:pt x="2228407" y="3225005"/>
                </a:cubicBezTo>
                <a:cubicBezTo>
                  <a:pt x="2352894" y="3244448"/>
                  <a:pt x="2479077" y="3293869"/>
                  <a:pt x="2572482" y="3367238"/>
                </a:cubicBezTo>
                <a:cubicBezTo>
                  <a:pt x="2665887" y="3440607"/>
                  <a:pt x="2776076" y="3519658"/>
                  <a:pt x="2788835" y="3665218"/>
                </a:cubicBezTo>
                <a:cubicBezTo>
                  <a:pt x="2802748" y="3823943"/>
                  <a:pt x="2798717" y="3937570"/>
                  <a:pt x="2716995" y="4074349"/>
                </a:cubicBezTo>
                <a:cubicBezTo>
                  <a:pt x="2631106" y="4218103"/>
                  <a:pt x="2478548" y="4226147"/>
                  <a:pt x="2448430" y="4336909"/>
                </a:cubicBezTo>
                <a:cubicBezTo>
                  <a:pt x="2418312" y="4447671"/>
                  <a:pt x="2466112" y="4625741"/>
                  <a:pt x="2536284" y="4738922"/>
                </a:cubicBezTo>
                <a:cubicBezTo>
                  <a:pt x="2606456" y="4852103"/>
                  <a:pt x="2756882" y="4973542"/>
                  <a:pt x="2869460" y="5015995"/>
                </a:cubicBezTo>
                <a:cubicBezTo>
                  <a:pt x="2982038" y="5058448"/>
                  <a:pt x="3109843" y="4979194"/>
                  <a:pt x="3211755" y="4993642"/>
                </a:cubicBezTo>
                <a:cubicBezTo>
                  <a:pt x="3313667" y="5008090"/>
                  <a:pt x="3406099" y="5022315"/>
                  <a:pt x="3480932" y="5102681"/>
                </a:cubicBezTo>
                <a:cubicBezTo>
                  <a:pt x="3555765" y="5183047"/>
                  <a:pt x="3643574" y="5362487"/>
                  <a:pt x="3660755" y="5475835"/>
                </a:cubicBezTo>
                <a:cubicBezTo>
                  <a:pt x="3677936" y="5589183"/>
                  <a:pt x="3636242" y="5696443"/>
                  <a:pt x="3584021" y="5782767"/>
                </a:cubicBezTo>
                <a:cubicBezTo>
                  <a:pt x="3531800" y="5869091"/>
                  <a:pt x="3386860" y="5925575"/>
                  <a:pt x="3347428" y="5993782"/>
                </a:cubicBezTo>
                <a:cubicBezTo>
                  <a:pt x="3307996" y="6061989"/>
                  <a:pt x="3342296" y="6117585"/>
                  <a:pt x="3347429" y="6192009"/>
                </a:cubicBezTo>
                <a:cubicBezTo>
                  <a:pt x="3351692" y="6253822"/>
                  <a:pt x="3381532" y="6379579"/>
                  <a:pt x="3347428" y="6441391"/>
                </a:cubicBezTo>
                <a:cubicBezTo>
                  <a:pt x="3313324" y="6503204"/>
                  <a:pt x="3215277" y="6554358"/>
                  <a:pt x="3142807" y="6562884"/>
                </a:cubicBezTo>
                <a:close/>
              </a:path>
            </a:pathLst>
          </a:custGeom>
          <a:noFill/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905523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76052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142126" y="680764"/>
            <a:ext cx="1681729" cy="905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3410145" y="4275195"/>
            <a:ext cx="656696" cy="112008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673004" y="4713743"/>
            <a:ext cx="802499" cy="73641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31C954A-4F4D-4BC7-A024-2BD89A3BC403}"/>
              </a:ext>
            </a:extLst>
          </p:cNvPr>
          <p:cNvSpPr/>
          <p:nvPr/>
        </p:nvSpPr>
        <p:spPr>
          <a:xfrm flipH="1">
            <a:off x="3818286" y="3784482"/>
            <a:ext cx="1601798" cy="39212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17" h="221915">
                <a:moveTo>
                  <a:pt x="0" y="221915"/>
                </a:moveTo>
                <a:cubicBezTo>
                  <a:pt x="296845" y="145440"/>
                  <a:pt x="1342919" y="56186"/>
                  <a:pt x="1750964" y="41007"/>
                </a:cubicBezTo>
                <a:cubicBezTo>
                  <a:pt x="2190298" y="11353"/>
                  <a:pt x="3263987" y="-19014"/>
                  <a:pt x="3918818" y="1504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06EEAAE-D385-4580-B61C-72A209C1F3D1}"/>
              </a:ext>
            </a:extLst>
          </p:cNvPr>
          <p:cNvSpPr/>
          <p:nvPr/>
        </p:nvSpPr>
        <p:spPr>
          <a:xfrm flipH="1">
            <a:off x="3808332" y="4042331"/>
            <a:ext cx="1520466" cy="32400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680515 w 847359"/>
              <a:gd name="connsiteY0" fmla="*/ 754 h 571846"/>
              <a:gd name="connsiteX1" fmla="*/ 788861 w 847359"/>
              <a:gd name="connsiteY1" fmla="*/ 568934 h 571846"/>
              <a:gd name="connsiteX2" fmla="*/ 0 w 847359"/>
              <a:gd name="connsiteY2" fmla="*/ 311369 h 571846"/>
              <a:gd name="connsiteX0" fmla="*/ 680515 w 2283038"/>
              <a:gd name="connsiteY0" fmla="*/ 262668 h 592033"/>
              <a:gd name="connsiteX1" fmla="*/ 2259395 w 2283038"/>
              <a:gd name="connsiteY1" fmla="*/ 2147 h 592033"/>
              <a:gd name="connsiteX2" fmla="*/ 0 w 2283038"/>
              <a:gd name="connsiteY2" fmla="*/ 573283 h 592033"/>
              <a:gd name="connsiteX0" fmla="*/ 59260 w 3819185"/>
              <a:gd name="connsiteY0" fmla="*/ 286485 h 286485"/>
              <a:gd name="connsiteX1" fmla="*/ 1638140 w 3819185"/>
              <a:gd name="connsiteY1" fmla="*/ 25964 h 286485"/>
              <a:gd name="connsiteX2" fmla="*/ 3805994 w 3819185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59926"/>
              <a:gd name="connsiteY0" fmla="*/ 286485 h 286485"/>
              <a:gd name="connsiteX1" fmla="*/ 1578881 w 3759926"/>
              <a:gd name="connsiteY1" fmla="*/ 25964 h 286485"/>
              <a:gd name="connsiteX2" fmla="*/ 3746735 w 3759926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72210"/>
              <a:gd name="connsiteY0" fmla="*/ 286485 h 286485"/>
              <a:gd name="connsiteX1" fmla="*/ 1578881 w 3772210"/>
              <a:gd name="connsiteY1" fmla="*/ 25964 h 286485"/>
              <a:gd name="connsiteX2" fmla="*/ 3746735 w 3772210"/>
              <a:gd name="connsiteY2" fmla="*/ 0 h 286485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12572 h 312572"/>
              <a:gd name="connsiteX1" fmla="*/ 1578881 w 3746734"/>
              <a:gd name="connsiteY1" fmla="*/ 52051 h 312572"/>
              <a:gd name="connsiteX2" fmla="*/ 3746735 w 3746734"/>
              <a:gd name="connsiteY2" fmla="*/ 26087 h 312572"/>
              <a:gd name="connsiteX0" fmla="*/ 1 w 3746734"/>
              <a:gd name="connsiteY0" fmla="*/ 304875 h 304875"/>
              <a:gd name="connsiteX1" fmla="*/ 1578881 w 3746734"/>
              <a:gd name="connsiteY1" fmla="*/ 44354 h 304875"/>
              <a:gd name="connsiteX2" fmla="*/ 3746735 w 3746734"/>
              <a:gd name="connsiteY2" fmla="*/ 18390 h 304875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1 w 3746734"/>
              <a:gd name="connsiteY0" fmla="*/ 303099 h 303099"/>
              <a:gd name="connsiteX1" fmla="*/ 1578881 w 3746734"/>
              <a:gd name="connsiteY1" fmla="*/ 42578 h 303099"/>
              <a:gd name="connsiteX2" fmla="*/ 3746735 w 3746734"/>
              <a:gd name="connsiteY2" fmla="*/ 16614 h 303099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3486 h 223486"/>
              <a:gd name="connsiteX1" fmla="*/ 1750964 w 3918817"/>
              <a:gd name="connsiteY1" fmla="*/ 42578 h 223486"/>
              <a:gd name="connsiteX2" fmla="*/ 3918818 w 3918817"/>
              <a:gd name="connsiteY2" fmla="*/ 16614 h 223486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0 w 3918817"/>
              <a:gd name="connsiteY0" fmla="*/ 221915 h 221915"/>
              <a:gd name="connsiteX1" fmla="*/ 1750964 w 3918817"/>
              <a:gd name="connsiteY1" fmla="*/ 41007 h 221915"/>
              <a:gd name="connsiteX2" fmla="*/ 3918818 w 3918817"/>
              <a:gd name="connsiteY2" fmla="*/ 15043 h 221915"/>
              <a:gd name="connsiteX0" fmla="*/ 2292611 w 2313588"/>
              <a:gd name="connsiteY0" fmla="*/ 127826 h 127826"/>
              <a:gd name="connsiteX1" fmla="*/ 38714 w 2313588"/>
              <a:gd name="connsiteY1" fmla="*/ 41007 h 127826"/>
              <a:gd name="connsiteX2" fmla="*/ 2206568 w 2313588"/>
              <a:gd name="connsiteY2" fmla="*/ 15043 h 127826"/>
              <a:gd name="connsiteX0" fmla="*/ 3448766 w 3469741"/>
              <a:gd name="connsiteY0" fmla="*/ 90664 h 158820"/>
              <a:gd name="connsiteX1" fmla="*/ 1194869 w 3469741"/>
              <a:gd name="connsiteY1" fmla="*/ 3845 h 158820"/>
              <a:gd name="connsiteX2" fmla="*/ 124417 w 3469741"/>
              <a:gd name="connsiteY2" fmla="*/ 158820 h 158820"/>
              <a:gd name="connsiteX0" fmla="*/ 3492358 w 3513046"/>
              <a:gd name="connsiteY0" fmla="*/ 37620 h 167295"/>
              <a:gd name="connsiteX1" fmla="*/ 1194869 w 3513046"/>
              <a:gd name="connsiteY1" fmla="*/ 12320 h 167295"/>
              <a:gd name="connsiteX2" fmla="*/ 124417 w 3513046"/>
              <a:gd name="connsiteY2" fmla="*/ 167295 h 167295"/>
              <a:gd name="connsiteX0" fmla="*/ 3492358 w 3492358"/>
              <a:gd name="connsiteY0" fmla="*/ 29145 h 158820"/>
              <a:gd name="connsiteX1" fmla="*/ 1194869 w 3492358"/>
              <a:gd name="connsiteY1" fmla="*/ 3845 h 158820"/>
              <a:gd name="connsiteX2" fmla="*/ 124417 w 3492358"/>
              <a:gd name="connsiteY2" fmla="*/ 158820 h 158820"/>
              <a:gd name="connsiteX0" fmla="*/ 3473290 w 3473290"/>
              <a:gd name="connsiteY0" fmla="*/ 0 h 129675"/>
              <a:gd name="connsiteX1" fmla="*/ 1640783 w 3473290"/>
              <a:gd name="connsiteY1" fmla="*/ 104976 h 129675"/>
              <a:gd name="connsiteX2" fmla="*/ 105349 w 3473290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514243 w 3514243"/>
              <a:gd name="connsiteY0" fmla="*/ 0 h 129675"/>
              <a:gd name="connsiteX1" fmla="*/ 1681736 w 3514243"/>
              <a:gd name="connsiteY1" fmla="*/ 104976 h 129675"/>
              <a:gd name="connsiteX2" fmla="*/ 146302 w 3514243"/>
              <a:gd name="connsiteY2" fmla="*/ 129675 h 129675"/>
              <a:gd name="connsiteX0" fmla="*/ 3636930 w 3636930"/>
              <a:gd name="connsiteY0" fmla="*/ 0 h 116754"/>
              <a:gd name="connsiteX1" fmla="*/ 1804423 w 3636930"/>
              <a:gd name="connsiteY1" fmla="*/ 104976 h 116754"/>
              <a:gd name="connsiteX2" fmla="*/ 138212 w 3636930"/>
              <a:gd name="connsiteY2" fmla="*/ 115200 h 116754"/>
              <a:gd name="connsiteX0" fmla="*/ 3498717 w 3498717"/>
              <a:gd name="connsiteY0" fmla="*/ 0 h 135410"/>
              <a:gd name="connsiteX1" fmla="*/ 1666210 w 3498717"/>
              <a:gd name="connsiteY1" fmla="*/ 104976 h 135410"/>
              <a:gd name="connsiteX2" fmla="*/ -1 w 3498717"/>
              <a:gd name="connsiteY2" fmla="*/ 115200 h 135410"/>
              <a:gd name="connsiteX0" fmla="*/ 3455123 w 3455123"/>
              <a:gd name="connsiteY0" fmla="*/ 0 h 181395"/>
              <a:gd name="connsiteX1" fmla="*/ 1622616 w 3455123"/>
              <a:gd name="connsiteY1" fmla="*/ 104976 h 181395"/>
              <a:gd name="connsiteX2" fmla="*/ 0 w 3455123"/>
              <a:gd name="connsiteY2" fmla="*/ 173100 h 181395"/>
              <a:gd name="connsiteX0" fmla="*/ 3455123 w 3455123"/>
              <a:gd name="connsiteY0" fmla="*/ 0 h 175362"/>
              <a:gd name="connsiteX1" fmla="*/ 1622616 w 3455123"/>
              <a:gd name="connsiteY1" fmla="*/ 104976 h 175362"/>
              <a:gd name="connsiteX2" fmla="*/ 0 w 3455123"/>
              <a:gd name="connsiteY2" fmla="*/ 173100 h 175362"/>
              <a:gd name="connsiteX0" fmla="*/ 3455123 w 3455123"/>
              <a:gd name="connsiteY0" fmla="*/ 0 h 177047"/>
              <a:gd name="connsiteX1" fmla="*/ 1796984 w 3455123"/>
              <a:gd name="connsiteY1" fmla="*/ 130307 h 177047"/>
              <a:gd name="connsiteX2" fmla="*/ 0 w 3455123"/>
              <a:gd name="connsiteY2" fmla="*/ 173100 h 177047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6704"/>
              <a:gd name="connsiteX1" fmla="*/ 1796984 w 3455123"/>
              <a:gd name="connsiteY1" fmla="*/ 130307 h 176704"/>
              <a:gd name="connsiteX2" fmla="*/ 0 w 3455123"/>
              <a:gd name="connsiteY2" fmla="*/ 173100 h 176704"/>
              <a:gd name="connsiteX0" fmla="*/ 3455123 w 3455123"/>
              <a:gd name="connsiteY0" fmla="*/ 0 h 177079"/>
              <a:gd name="connsiteX1" fmla="*/ 1927759 w 3455123"/>
              <a:gd name="connsiteY1" fmla="*/ 133925 h 177079"/>
              <a:gd name="connsiteX2" fmla="*/ 0 w 3455123"/>
              <a:gd name="connsiteY2" fmla="*/ 173100 h 177079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7485"/>
              <a:gd name="connsiteX1" fmla="*/ 1927759 w 3455123"/>
              <a:gd name="connsiteY1" fmla="*/ 133925 h 177485"/>
              <a:gd name="connsiteX2" fmla="*/ 0 w 3455123"/>
              <a:gd name="connsiteY2" fmla="*/ 173100 h 177485"/>
              <a:gd name="connsiteX0" fmla="*/ 3455123 w 3455123"/>
              <a:gd name="connsiteY0" fmla="*/ 0 h 176729"/>
              <a:gd name="connsiteX1" fmla="*/ 1927759 w 3455123"/>
              <a:gd name="connsiteY1" fmla="*/ 133925 h 176729"/>
              <a:gd name="connsiteX2" fmla="*/ 0 w 3455123"/>
              <a:gd name="connsiteY2" fmla="*/ 173100 h 17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5123" h="176729">
                <a:moveTo>
                  <a:pt x="3455123" y="0"/>
                </a:moveTo>
                <a:cubicBezTo>
                  <a:pt x="2946002" y="44642"/>
                  <a:pt x="2451413" y="103759"/>
                  <a:pt x="1927759" y="133925"/>
                </a:cubicBezTo>
                <a:cubicBezTo>
                  <a:pt x="1422602" y="162172"/>
                  <a:pt x="681994" y="186087"/>
                  <a:pt x="0" y="17310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3734356" y="2680914"/>
            <a:ext cx="1298040" cy="992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5657982" y="1370020"/>
            <a:ext cx="954359" cy="9715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572000" y="710335"/>
            <a:ext cx="1892730" cy="33090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 flipH="1">
            <a:off x="4319323" y="6005407"/>
            <a:ext cx="45719" cy="5744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3610484" y="2558369"/>
            <a:ext cx="1323666" cy="10121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173038" y="1978464"/>
            <a:ext cx="2736801" cy="37515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965415" y="2186886"/>
            <a:ext cx="1120733" cy="159759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246421" y="1041240"/>
            <a:ext cx="718598" cy="11456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4452403" y="951701"/>
            <a:ext cx="662594" cy="111797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748145" cy="7481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8689887-3F98-406B-93CF-13AFD6690E92}"/>
              </a:ext>
            </a:extLst>
          </p:cNvPr>
          <p:cNvSpPr/>
          <p:nvPr/>
        </p:nvSpPr>
        <p:spPr>
          <a:xfrm>
            <a:off x="6464730" y="69912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E7D443F-0093-4338-8671-E78CB6856508}"/>
              </a:ext>
            </a:extLst>
          </p:cNvPr>
          <p:cNvSpPr/>
          <p:nvPr/>
        </p:nvSpPr>
        <p:spPr>
          <a:xfrm>
            <a:off x="4909839" y="2013171"/>
            <a:ext cx="748145" cy="7481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807A567-652A-4219-9330-B2B394683EC2}"/>
              </a:ext>
            </a:extLst>
          </p:cNvPr>
          <p:cNvSpPr/>
          <p:nvPr/>
        </p:nvSpPr>
        <p:spPr>
          <a:xfrm>
            <a:off x="5320147" y="4042330"/>
            <a:ext cx="748145" cy="748145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837714" y="293095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4F282C-330B-44C4-8D03-E47CCF74A909}"/>
              </a:ext>
            </a:extLst>
          </p:cNvPr>
          <p:cNvSpPr/>
          <p:nvPr/>
        </p:nvSpPr>
        <p:spPr>
          <a:xfrm>
            <a:off x="3969860" y="5257263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9CCEE7-EA85-4C95-83F6-917D98CAC52B}"/>
              </a:ext>
            </a:extLst>
          </p:cNvPr>
          <p:cNvSpPr/>
          <p:nvPr/>
        </p:nvSpPr>
        <p:spPr>
          <a:xfrm>
            <a:off x="3075710" y="3543564"/>
            <a:ext cx="748145" cy="74814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30808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FFFF0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962978" y="1344324"/>
            <a:ext cx="830648" cy="41391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777455"/>
            <a:ext cx="192784" cy="7054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3084556" y="2635004"/>
            <a:ext cx="2473489" cy="29873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2625233" y="3065741"/>
            <a:ext cx="1190646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5089810" y="1903191"/>
            <a:ext cx="604295" cy="4916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319210" y="1657628"/>
            <a:ext cx="572707" cy="5602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3084556" y="1657627"/>
            <a:ext cx="830649" cy="36393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5248794" y="3665550"/>
            <a:ext cx="733871" cy="7623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0EFF6761-D371-4132-9BC5-E78D5BAC5EBE}"/>
              </a:ext>
            </a:extLst>
          </p:cNvPr>
          <p:cNvSpPr/>
          <p:nvPr/>
        </p:nvSpPr>
        <p:spPr>
          <a:xfrm>
            <a:off x="2877873" y="2917726"/>
            <a:ext cx="1154590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54593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FFFF0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1681729" cy="1681729"/>
          </a:xfrm>
          <a:prstGeom prst="ellipse">
            <a:avLst/>
          </a:prstGeom>
          <a:solidFill>
            <a:srgbClr val="3DFF06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962978" y="1344324"/>
            <a:ext cx="830648" cy="41391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777455"/>
            <a:ext cx="192784" cy="70547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3084556" y="2635004"/>
            <a:ext cx="2473489" cy="29873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2625233" y="3065741"/>
            <a:ext cx="1190646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5089810" y="1903191"/>
            <a:ext cx="604295" cy="49163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319210" y="1657628"/>
            <a:ext cx="572707" cy="5602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3084556" y="1657627"/>
            <a:ext cx="830649" cy="36393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5248794" y="3665550"/>
            <a:ext cx="733871" cy="7623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Frihåndsform: figur 35">
            <a:extLst>
              <a:ext uri="{FF2B5EF4-FFF2-40B4-BE49-F238E27FC236}">
                <a16:creationId xmlns:a16="http://schemas.microsoft.com/office/drawing/2014/main" id="{0EFF6761-D371-4132-9BC5-E78D5BAC5EBE}"/>
              </a:ext>
            </a:extLst>
          </p:cNvPr>
          <p:cNvSpPr/>
          <p:nvPr/>
        </p:nvSpPr>
        <p:spPr>
          <a:xfrm>
            <a:off x="2877873" y="2917726"/>
            <a:ext cx="1154590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50920D5E-6603-41E5-A095-9E3E89C6FD20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2A9F5978-9721-4AAA-978F-6EFB77213B1D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518290E7-CF61-4D87-89A8-A2E16989190B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7E25E2B-E7A2-48CD-B92B-20E43DDFF192}"/>
              </a:ext>
            </a:extLst>
          </p:cNvPr>
          <p:cNvSpPr txBox="1"/>
          <p:nvPr/>
        </p:nvSpPr>
        <p:spPr>
          <a:xfrm>
            <a:off x="575560" y="3142330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</p:spTree>
    <p:extLst>
      <p:ext uri="{BB962C8B-B14F-4D97-AF65-F5344CB8AC3E}">
        <p14:creationId xmlns:p14="http://schemas.microsoft.com/office/powerpoint/2010/main" val="7947783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FFC00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468582" y="143874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867253" y="853456"/>
            <a:ext cx="1305493" cy="101464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54FE08D5-189B-46EC-BC56-688B2EBD54AB}"/>
              </a:ext>
            </a:extLst>
          </p:cNvPr>
          <p:cNvSpPr/>
          <p:nvPr/>
        </p:nvSpPr>
        <p:spPr>
          <a:xfrm flipH="1">
            <a:off x="1958225" y="2217881"/>
            <a:ext cx="227381" cy="3304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2494390" y="2241734"/>
            <a:ext cx="169519" cy="25099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2533996" y="2600796"/>
            <a:ext cx="3657958" cy="38291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2409246" y="2777410"/>
            <a:ext cx="2072032" cy="17761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4810C14-6033-4879-AC99-05E32D49654D}"/>
              </a:ext>
            </a:extLst>
          </p:cNvPr>
          <p:cNvSpPr/>
          <p:nvPr/>
        </p:nvSpPr>
        <p:spPr>
          <a:xfrm>
            <a:off x="1759125" y="180396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549065" y="18513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2120084" y="239384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077DA96-30F9-4B82-B497-45164E6E1058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80B1FF7-AB68-45B5-A321-A69F360D4999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2960266" y="1030956"/>
            <a:ext cx="1367659" cy="101464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Frihåndsform: figur 48">
            <a:extLst>
              <a:ext uri="{FF2B5EF4-FFF2-40B4-BE49-F238E27FC236}">
                <a16:creationId xmlns:a16="http://schemas.microsoft.com/office/drawing/2014/main" id="{B3E349C4-C880-4857-946A-38FC6C4DEAD4}"/>
              </a:ext>
            </a:extLst>
          </p:cNvPr>
          <p:cNvSpPr/>
          <p:nvPr/>
        </p:nvSpPr>
        <p:spPr>
          <a:xfrm>
            <a:off x="2138845" y="2155502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2362033" y="2155502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2480704" y="2730385"/>
            <a:ext cx="2078898" cy="17327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575560" y="3142330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42302644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EVOLUTION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&amp;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30018714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30845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CLASSICAL QUESTION: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WHICH VERSIONING SCHEME?</a:t>
            </a:r>
          </a:p>
        </p:txBody>
      </p:sp>
    </p:spTree>
    <p:extLst>
      <p:ext uri="{BB962C8B-B14F-4D97-AF65-F5344CB8AC3E}">
        <p14:creationId xmlns:p14="http://schemas.microsoft.com/office/powerpoint/2010/main" val="191903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 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 PRACTICE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AT NRK TV</a:t>
            </a:r>
          </a:p>
        </p:txBody>
      </p:sp>
    </p:spTree>
    <p:extLst>
      <p:ext uri="{BB962C8B-B14F-4D97-AF65-F5344CB8AC3E}">
        <p14:creationId xmlns:p14="http://schemas.microsoft.com/office/powerpoint/2010/main" val="23766719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0963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NOT REALLY RELEVANT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476653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RARELY USEFUL TO REPLACE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INDIVIDUAL ENDPOINTS</a:t>
            </a:r>
          </a:p>
        </p:txBody>
      </p:sp>
    </p:spTree>
    <p:extLst>
      <p:ext uri="{BB962C8B-B14F-4D97-AF65-F5344CB8AC3E}">
        <p14:creationId xmlns:p14="http://schemas.microsoft.com/office/powerpoint/2010/main" val="24774551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OFFER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NEW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IMPROVED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NARRATIVES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4506901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USE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TO OFFER NEW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ALTERNATIVES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CLIENTS</a:t>
            </a:r>
          </a:p>
        </p:txBody>
      </p:sp>
    </p:spTree>
    <p:extLst>
      <p:ext uri="{BB962C8B-B14F-4D97-AF65-F5344CB8AC3E}">
        <p14:creationId xmlns:p14="http://schemas.microsoft.com/office/powerpoint/2010/main" val="424218227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IDENTIFY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BY LINK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20789995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LET THE CLIENT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OPT-IN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TO NEW ALTERNATIVES</a:t>
            </a:r>
          </a:p>
        </p:txBody>
      </p:sp>
    </p:spTree>
    <p:extLst>
      <p:ext uri="{BB962C8B-B14F-4D97-AF65-F5344CB8AC3E}">
        <p14:creationId xmlns:p14="http://schemas.microsoft.com/office/powerpoint/2010/main" val="38085873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CAN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TRACK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WHICH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CLIENTS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USE WHICH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NARRATIVES</a:t>
            </a:r>
          </a:p>
        </p:txBody>
      </p:sp>
    </p:spTree>
    <p:extLst>
      <p:ext uri="{BB962C8B-B14F-4D97-AF65-F5344CB8AC3E}">
        <p14:creationId xmlns:p14="http://schemas.microsoft.com/office/powerpoint/2010/main" val="17361133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CLIENTS SELF-IDENTIFY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THROUGH USER AGENT HEADER</a:t>
            </a:r>
          </a:p>
        </p:txBody>
      </p:sp>
    </p:spTree>
    <p:extLst>
      <p:ext uri="{BB962C8B-B14F-4D97-AF65-F5344CB8AC3E}">
        <p14:creationId xmlns:p14="http://schemas.microsoft.com/office/powerpoint/2010/main" val="14111063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EVENTUALLY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REMOVE LINKS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OBSOLETE NARRATIVES</a:t>
            </a:r>
          </a:p>
        </p:txBody>
      </p:sp>
    </p:spTree>
    <p:extLst>
      <p:ext uri="{BB962C8B-B14F-4D97-AF65-F5344CB8AC3E}">
        <p14:creationId xmlns:p14="http://schemas.microsoft.com/office/powerpoint/2010/main" val="21710467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16851"/>
            <a:ext cx="2884802" cy="23084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077DA96-30F9-4B82-B497-45164E6E1058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80B1FF7-AB68-45B5-A321-A69F360D4999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58286"/>
            <a:ext cx="2884802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047" y="-1903"/>
            <a:ext cx="2068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414308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36625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21">
            <a:extLst>
              <a:ext uri="{FF2B5EF4-FFF2-40B4-BE49-F238E27FC236}">
                <a16:creationId xmlns:a16="http://schemas.microsoft.com/office/drawing/2014/main" id="{30900C94-E46E-41C3-A1FE-25BB97408066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180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16851"/>
            <a:ext cx="2884802" cy="23084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077DA96-30F9-4B82-B497-45164E6E1058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80B1FF7-AB68-45B5-A321-A69F360D4999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3DFF06"/>
              </a:solidFill>
            </a:endParaRPr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Frihåndsform: figur 45">
            <a:extLst>
              <a:ext uri="{FF2B5EF4-FFF2-40B4-BE49-F238E27FC236}">
                <a16:creationId xmlns:a16="http://schemas.microsoft.com/office/drawing/2014/main" id="{66F0B30E-3721-4186-A37B-09295B8D4B86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58286"/>
            <a:ext cx="2884802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</p:spTree>
    <p:extLst>
      <p:ext uri="{BB962C8B-B14F-4D97-AF65-F5344CB8AC3E}">
        <p14:creationId xmlns:p14="http://schemas.microsoft.com/office/powerpoint/2010/main" val="17023065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21">
            <a:extLst>
              <a:ext uri="{FF2B5EF4-FFF2-40B4-BE49-F238E27FC236}">
                <a16:creationId xmlns:a16="http://schemas.microsoft.com/office/drawing/2014/main" id="{30900C94-E46E-41C3-A1FE-25BB97408066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181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58286"/>
            <a:ext cx="2884802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Frihåndsform: figur 54">
            <a:extLst>
              <a:ext uri="{FF2B5EF4-FFF2-40B4-BE49-F238E27FC236}">
                <a16:creationId xmlns:a16="http://schemas.microsoft.com/office/drawing/2014/main" id="{8BCD6773-7858-4FC3-9CC4-C82A2FFC5E72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5C49B1F7-B0C4-4A58-81A2-797023609096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58EBEE43-E9A0-4448-AE7E-7D770CB42DE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8" name="TekstSylinder 57">
            <a:extLst>
              <a:ext uri="{FF2B5EF4-FFF2-40B4-BE49-F238E27FC236}">
                <a16:creationId xmlns:a16="http://schemas.microsoft.com/office/drawing/2014/main" id="{7937719E-CD1D-4DB9-BB1A-DE901430D3BA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59" name="Frihåndsform: figur 58">
            <a:extLst>
              <a:ext uri="{FF2B5EF4-FFF2-40B4-BE49-F238E27FC236}">
                <a16:creationId xmlns:a16="http://schemas.microsoft.com/office/drawing/2014/main" id="{F742A909-E9ED-410D-B5B3-0A3AA2218A5A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TekstSylinder 59">
            <a:extLst>
              <a:ext uri="{FF2B5EF4-FFF2-40B4-BE49-F238E27FC236}">
                <a16:creationId xmlns:a16="http://schemas.microsoft.com/office/drawing/2014/main" id="{EF66C54D-EDF5-4B96-BECB-E99AF002AF61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E068533-C281-44F7-BB93-BFADB29F34A7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7E471D64-E8C0-41D4-834F-CED37D555082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476225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8" y="4374525"/>
            <a:ext cx="227381" cy="3304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Frihåndsform: figur 74">
            <a:extLst>
              <a:ext uri="{FF2B5EF4-FFF2-40B4-BE49-F238E27FC236}">
                <a16:creationId xmlns:a16="http://schemas.microsoft.com/office/drawing/2014/main" id="{D2DF2091-1B57-489B-8F0D-3BE04B50CDB7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76" name="TekstSylinder 75">
            <a:extLst>
              <a:ext uri="{FF2B5EF4-FFF2-40B4-BE49-F238E27FC236}">
                <a16:creationId xmlns:a16="http://schemas.microsoft.com/office/drawing/2014/main" id="{57804D08-397A-4C50-83A7-CEDF9D23975D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7" name="Frihåndsform: figur 76">
            <a:extLst>
              <a:ext uri="{FF2B5EF4-FFF2-40B4-BE49-F238E27FC236}">
                <a16:creationId xmlns:a16="http://schemas.microsoft.com/office/drawing/2014/main" id="{5289D98C-E2B9-4621-9D05-BADD19153484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8" name="TekstSylinder 77">
            <a:extLst>
              <a:ext uri="{FF2B5EF4-FFF2-40B4-BE49-F238E27FC236}">
                <a16:creationId xmlns:a16="http://schemas.microsoft.com/office/drawing/2014/main" id="{55E38CA0-28C3-457E-9D43-5BC626FF03FA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9" name="Frihåndsform: figur 78">
            <a:extLst>
              <a:ext uri="{FF2B5EF4-FFF2-40B4-BE49-F238E27FC236}">
                <a16:creationId xmlns:a16="http://schemas.microsoft.com/office/drawing/2014/main" id="{19313D86-7F57-411D-8083-0D9F3EEBB353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0" name="TekstSylinder 79">
            <a:extLst>
              <a:ext uri="{FF2B5EF4-FFF2-40B4-BE49-F238E27FC236}">
                <a16:creationId xmlns:a16="http://schemas.microsoft.com/office/drawing/2014/main" id="{1C7091BC-51E2-4317-A153-58C0C61C9FF7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B6A8869-D1AB-4887-8C41-DE769A10AF9B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04B74A9-52E6-4FF9-A6AD-2B7133C96661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3184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8" y="4374525"/>
            <a:ext cx="227381" cy="3304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41481143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7048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2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185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2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2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37162609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4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8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8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4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4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123549338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6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6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6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6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6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6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6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6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11515683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>
              <a:alpha val="8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4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188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4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4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>
                    <a:alpha val="80000"/>
                  </a:schemeClr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8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>
                <a:alpha val="8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8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>
                  <a:alpha val="80000"/>
                </a:srgbClr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4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4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>
                    <a:alpha val="8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2979084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54AC14-A036-49D2-9058-2C5984F81A95}"/>
              </a:ext>
            </a:extLst>
          </p:cNvPr>
          <p:cNvSpPr/>
          <p:nvPr/>
        </p:nvSpPr>
        <p:spPr>
          <a:xfrm>
            <a:off x="1018224" y="913115"/>
            <a:ext cx="1681729" cy="1681729"/>
          </a:xfrm>
          <a:prstGeom prst="ellipse">
            <a:avLst/>
          </a:prstGeom>
          <a:solidFill>
            <a:srgbClr val="00B050">
              <a:alpha val="20000"/>
            </a:srgbClr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  <p:sp>
        <p:nvSpPr>
          <p:cNvPr id="18" name="Frihåndsform: figur 17">
            <a:extLst>
              <a:ext uri="{FF2B5EF4-FFF2-40B4-BE49-F238E27FC236}">
                <a16:creationId xmlns:a16="http://schemas.microsoft.com/office/drawing/2014/main" id="{2F5DC9D9-EF5D-40DD-BB74-F4E5B0EB1F08}"/>
              </a:ext>
            </a:extLst>
          </p:cNvPr>
          <p:cNvSpPr/>
          <p:nvPr/>
        </p:nvSpPr>
        <p:spPr>
          <a:xfrm>
            <a:off x="2406875" y="766931"/>
            <a:ext cx="1794099" cy="64599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49914" y="419899"/>
                  <a:pt x="538195" y="264302"/>
                  <a:pt x="818483" y="159860"/>
                </a:cubicBezTo>
                <a:cubicBezTo>
                  <a:pt x="1098771" y="55418"/>
                  <a:pt x="1371067" y="2131"/>
                  <a:pt x="1681729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121AA47-0173-4250-A741-694911A54CD2}"/>
              </a:ext>
            </a:extLst>
          </p:cNvPr>
          <p:cNvSpPr/>
          <p:nvPr/>
        </p:nvSpPr>
        <p:spPr>
          <a:xfrm flipH="1">
            <a:off x="1760385" y="1729097"/>
            <a:ext cx="350518" cy="19804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344697 h 344697"/>
              <a:gd name="connsiteX1" fmla="*/ 788861 w 1963324"/>
              <a:gd name="connsiteY1" fmla="*/ 257565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1963324 w 1963324"/>
              <a:gd name="connsiteY0" fmla="*/ 344697 h 344697"/>
              <a:gd name="connsiteX1" fmla="*/ 1001736 w 1963324"/>
              <a:gd name="connsiteY1" fmla="*/ 305611 h 344697"/>
              <a:gd name="connsiteX2" fmla="*/ 0 w 1963324"/>
              <a:gd name="connsiteY2" fmla="*/ 0 h 344697"/>
              <a:gd name="connsiteX0" fmla="*/ 2003239 w 2003239"/>
              <a:gd name="connsiteY0" fmla="*/ 344697 h 344697"/>
              <a:gd name="connsiteX1" fmla="*/ 1001736 w 2003239"/>
              <a:gd name="connsiteY1" fmla="*/ 305611 h 344697"/>
              <a:gd name="connsiteX2" fmla="*/ 0 w 2003239"/>
              <a:gd name="connsiteY2" fmla="*/ 0 h 344697"/>
              <a:gd name="connsiteX0" fmla="*/ 2003239 w 2003239"/>
              <a:gd name="connsiteY0" fmla="*/ 344697 h 360823"/>
              <a:gd name="connsiteX1" fmla="*/ 1001736 w 2003239"/>
              <a:gd name="connsiteY1" fmla="*/ 305611 h 360823"/>
              <a:gd name="connsiteX2" fmla="*/ 0 w 2003239"/>
              <a:gd name="connsiteY2" fmla="*/ 0 h 360823"/>
              <a:gd name="connsiteX0" fmla="*/ 2003239 w 2003239"/>
              <a:gd name="connsiteY0" fmla="*/ 344697 h 354657"/>
              <a:gd name="connsiteX1" fmla="*/ 916619 w 2003239"/>
              <a:gd name="connsiteY1" fmla="*/ 274507 h 354657"/>
              <a:gd name="connsiteX2" fmla="*/ 0 w 2003239"/>
              <a:gd name="connsiteY2" fmla="*/ 0 h 354657"/>
              <a:gd name="connsiteX0" fmla="*/ 2003239 w 2003239"/>
              <a:gd name="connsiteY0" fmla="*/ 344697 h 344696"/>
              <a:gd name="connsiteX1" fmla="*/ 916619 w 2003239"/>
              <a:gd name="connsiteY1" fmla="*/ 274507 h 344696"/>
              <a:gd name="connsiteX2" fmla="*/ 0 w 2003239"/>
              <a:gd name="connsiteY2" fmla="*/ 0 h 34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9" h="344696">
                <a:moveTo>
                  <a:pt x="2003239" y="344697"/>
                </a:moveTo>
                <a:cubicBezTo>
                  <a:pt x="1430016" y="333462"/>
                  <a:pt x="1250492" y="331957"/>
                  <a:pt x="916619" y="274507"/>
                </a:cubicBezTo>
                <a:cubicBezTo>
                  <a:pt x="582746" y="21705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Frihåndsform: figur 24">
            <a:extLst>
              <a:ext uri="{FF2B5EF4-FFF2-40B4-BE49-F238E27FC236}">
                <a16:creationId xmlns:a16="http://schemas.microsoft.com/office/drawing/2014/main" id="{2F0F97AE-1E60-4EEC-87A8-94358357C390}"/>
              </a:ext>
            </a:extLst>
          </p:cNvPr>
          <p:cNvSpPr/>
          <p:nvPr/>
        </p:nvSpPr>
        <p:spPr>
          <a:xfrm>
            <a:off x="1760385" y="2069674"/>
            <a:ext cx="4431569" cy="91404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0BEF295D-FC3E-4C57-953E-B0DAFE70FEF2}"/>
              </a:ext>
            </a:extLst>
          </p:cNvPr>
          <p:cNvSpPr/>
          <p:nvPr/>
        </p:nvSpPr>
        <p:spPr>
          <a:xfrm>
            <a:off x="1596477" y="2220415"/>
            <a:ext cx="2884801" cy="230488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rgbClr val="FFC0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46A4B0D7-533A-4B39-A383-CD706EC5959C}"/>
              </a:ext>
            </a:extLst>
          </p:cNvPr>
          <p:cNvSpPr/>
          <p:nvPr/>
        </p:nvSpPr>
        <p:spPr>
          <a:xfrm>
            <a:off x="2044032" y="1340066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856022F-E01F-478B-9282-600BD236595F}"/>
              </a:ext>
            </a:extLst>
          </p:cNvPr>
          <p:cNvSpPr/>
          <p:nvPr/>
        </p:nvSpPr>
        <p:spPr>
          <a:xfrm>
            <a:off x="1346472" y="1773523"/>
            <a:ext cx="413913" cy="413913"/>
          </a:xfrm>
          <a:prstGeom prst="ellipse">
            <a:avLst/>
          </a:prstGeom>
          <a:solidFill>
            <a:srgbClr val="3DFF0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: figur 51">
            <a:extLst>
              <a:ext uri="{FF2B5EF4-FFF2-40B4-BE49-F238E27FC236}">
                <a16:creationId xmlns:a16="http://schemas.microsoft.com/office/drawing/2014/main" id="{2B9059F2-2B41-40FC-AF55-90F6824BD992}"/>
              </a:ext>
            </a:extLst>
          </p:cNvPr>
          <p:cNvSpPr/>
          <p:nvPr/>
        </p:nvSpPr>
        <p:spPr>
          <a:xfrm flipH="1">
            <a:off x="1674800" y="1573431"/>
            <a:ext cx="350517" cy="21751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070" h="1779661">
                <a:moveTo>
                  <a:pt x="0" y="0"/>
                </a:moveTo>
                <a:cubicBezTo>
                  <a:pt x="337019" y="69760"/>
                  <a:pt x="490497" y="194583"/>
                  <a:pt x="671832" y="388008"/>
                </a:cubicBezTo>
                <a:cubicBezTo>
                  <a:pt x="921124" y="653920"/>
                  <a:pt x="1079418" y="864870"/>
                  <a:pt x="1271070" y="1779661"/>
                </a:cubicBezTo>
              </a:path>
            </a:pathLst>
          </a:custGeom>
          <a:noFill/>
          <a:ln w="19050">
            <a:solidFill>
              <a:schemeClr val="bg1">
                <a:alpha val="2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Frihåndsform: figur 36">
            <a:extLst>
              <a:ext uri="{FF2B5EF4-FFF2-40B4-BE49-F238E27FC236}">
                <a16:creationId xmlns:a16="http://schemas.microsoft.com/office/drawing/2014/main" id="{0DCB9187-6BC4-4853-A126-2290852E28F6}"/>
              </a:ext>
            </a:extLst>
          </p:cNvPr>
          <p:cNvSpPr/>
          <p:nvPr/>
        </p:nvSpPr>
        <p:spPr>
          <a:xfrm>
            <a:off x="1674800" y="2143010"/>
            <a:ext cx="2884802" cy="232016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411704">
                <a:moveTo>
                  <a:pt x="0" y="0"/>
                </a:moveTo>
                <a:cubicBezTo>
                  <a:pt x="274950" y="42475"/>
                  <a:pt x="1001662" y="157330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>
                <a:alpha val="40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79F7E9C2-92C6-46B8-9495-C10F8DB990EF}"/>
              </a:ext>
            </a:extLst>
          </p:cNvPr>
          <p:cNvSpPr txBox="1"/>
          <p:nvPr/>
        </p:nvSpPr>
        <p:spPr>
          <a:xfrm>
            <a:off x="64111" y="-1903"/>
            <a:ext cx="206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C000">
                    <a:alpha val="20000"/>
                  </a:srgbClr>
                </a:solidFill>
                <a:latin typeface="Montserrat Black"/>
                <a:cs typeface="Montserrat Black"/>
              </a:rPr>
              <a:t>LEGACY</a:t>
            </a:r>
          </a:p>
          <a:p>
            <a:pPr algn="r"/>
            <a:r>
              <a:rPr lang="en-US" sz="2800" dirty="0">
                <a:solidFill>
                  <a:schemeClr val="bg1">
                    <a:alpha val="20000"/>
                  </a:schemeClr>
                </a:solidFill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6ACB059B-5F38-4654-AC12-5D707ECDD3D6}"/>
              </a:ext>
            </a:extLst>
          </p:cNvPr>
          <p:cNvSpPr txBox="1"/>
          <p:nvPr/>
        </p:nvSpPr>
        <p:spPr>
          <a:xfrm>
            <a:off x="2480068" y="3436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0" name="TekstSylinder 69">
            <a:extLst>
              <a:ext uri="{FF2B5EF4-FFF2-40B4-BE49-F238E27FC236}">
                <a16:creationId xmlns:a16="http://schemas.microsoft.com/office/drawing/2014/main" id="{AF3C23D2-0535-42D2-A52B-175AC7769B25}"/>
              </a:ext>
            </a:extLst>
          </p:cNvPr>
          <p:cNvSpPr txBox="1"/>
          <p:nvPr/>
        </p:nvSpPr>
        <p:spPr>
          <a:xfrm>
            <a:off x="3702297" y="25300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SERIES</a:t>
            </a: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54" name="Frihåndsform: figur 53">
            <a:extLst>
              <a:ext uri="{FF2B5EF4-FFF2-40B4-BE49-F238E27FC236}">
                <a16:creationId xmlns:a16="http://schemas.microsoft.com/office/drawing/2014/main" id="{860548DC-2328-45CA-A325-68798AEC90EC}"/>
              </a:ext>
            </a:extLst>
          </p:cNvPr>
          <p:cNvSpPr/>
          <p:nvPr/>
        </p:nvSpPr>
        <p:spPr>
          <a:xfrm flipH="1">
            <a:off x="2473078" y="903686"/>
            <a:ext cx="1692990" cy="65641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34425" y="126912"/>
                  <a:pt x="719937" y="236021"/>
                  <a:pt x="942576" y="278585"/>
                </a:cubicBezTo>
                <a:cubicBezTo>
                  <a:pt x="1168206" y="331251"/>
                  <a:pt x="1588215" y="398346"/>
                  <a:pt x="2002084" y="420483"/>
                </a:cubicBezTo>
              </a:path>
            </a:pathLst>
          </a:custGeom>
          <a:noFill/>
          <a:ln w="19050">
            <a:solidFill>
              <a:srgbClr val="FFC000">
                <a:alpha val="20000"/>
              </a:srgb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C000"/>
              </a:solidFill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2CB2F1A-F7CA-4354-864E-9305CF73FF93}"/>
              </a:ext>
            </a:extLst>
          </p:cNvPr>
          <p:cNvSpPr txBox="1"/>
          <p:nvPr/>
        </p:nvSpPr>
        <p:spPr>
          <a:xfrm>
            <a:off x="2902496" y="11884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C000">
                    <a:alpha val="20000"/>
                  </a:srgbClr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EPISODE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77787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 CONCERNS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AT NRK TV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28883960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>
            <a:extLst>
              <a:ext uri="{FF2B5EF4-FFF2-40B4-BE49-F238E27FC236}">
                <a16:creationId xmlns:a16="http://schemas.microsoft.com/office/drawing/2014/main" id="{9B1416A7-B1A9-4090-8F36-1EE931D349AA}"/>
              </a:ext>
            </a:extLst>
          </p:cNvPr>
          <p:cNvSpPr/>
          <p:nvPr/>
        </p:nvSpPr>
        <p:spPr>
          <a:xfrm>
            <a:off x="1069159" y="3586297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7" name="Frihåndsform: figur 56">
            <a:extLst>
              <a:ext uri="{FF2B5EF4-FFF2-40B4-BE49-F238E27FC236}">
                <a16:creationId xmlns:a16="http://schemas.microsoft.com/office/drawing/2014/main" id="{3031CD36-AA4F-4D48-BAD0-2D33F0F9C400}"/>
              </a:ext>
            </a:extLst>
          </p:cNvPr>
          <p:cNvSpPr/>
          <p:nvPr/>
        </p:nvSpPr>
        <p:spPr>
          <a:xfrm flipH="1">
            <a:off x="1528897" y="4374525"/>
            <a:ext cx="184231" cy="27548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8" name="Frihåndsform: figur 57">
            <a:extLst>
              <a:ext uri="{FF2B5EF4-FFF2-40B4-BE49-F238E27FC236}">
                <a16:creationId xmlns:a16="http://schemas.microsoft.com/office/drawing/2014/main" id="{51B7E3AE-0E8C-44E6-9A70-A16689AE776D}"/>
              </a:ext>
            </a:extLst>
          </p:cNvPr>
          <p:cNvSpPr/>
          <p:nvPr/>
        </p:nvSpPr>
        <p:spPr>
          <a:xfrm flipH="1">
            <a:off x="2031560" y="4374526"/>
            <a:ext cx="161857" cy="2251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59919" y="13346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E58489A-D016-4022-B3FD-484F056A28B9}"/>
              </a:ext>
            </a:extLst>
          </p:cNvPr>
          <p:cNvSpPr/>
          <p:nvPr/>
        </p:nvSpPr>
        <p:spPr>
          <a:xfrm>
            <a:off x="1329798" y="3960612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2119738" y="40079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4838F495-63A1-45B7-AF0A-2E7435E82091}"/>
              </a:ext>
            </a:extLst>
          </p:cNvPr>
          <p:cNvSpPr/>
          <p:nvPr/>
        </p:nvSpPr>
        <p:spPr>
          <a:xfrm>
            <a:off x="1690757" y="4550486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Frihåndsform: figur 61">
            <a:extLst>
              <a:ext uri="{FF2B5EF4-FFF2-40B4-BE49-F238E27FC236}">
                <a16:creationId xmlns:a16="http://schemas.microsoft.com/office/drawing/2014/main" id="{605F305E-14FD-46B0-A1EB-4D91E56B6B78}"/>
              </a:ext>
            </a:extLst>
          </p:cNvPr>
          <p:cNvSpPr/>
          <p:nvPr/>
        </p:nvSpPr>
        <p:spPr>
          <a:xfrm>
            <a:off x="1709518" y="4312146"/>
            <a:ext cx="161857" cy="23834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3" name="Frihåndsform: figur 62">
            <a:extLst>
              <a:ext uri="{FF2B5EF4-FFF2-40B4-BE49-F238E27FC236}">
                <a16:creationId xmlns:a16="http://schemas.microsoft.com/office/drawing/2014/main" id="{5A240D4F-34B1-4982-9E20-E5C1036BCFCD}"/>
              </a:ext>
            </a:extLst>
          </p:cNvPr>
          <p:cNvSpPr/>
          <p:nvPr/>
        </p:nvSpPr>
        <p:spPr>
          <a:xfrm flipH="1">
            <a:off x="1932706" y="4312146"/>
            <a:ext cx="199600" cy="23932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BE5852C-402C-4CE4-A767-431898D68A14}"/>
              </a:ext>
            </a:extLst>
          </p:cNvPr>
          <p:cNvSpPr/>
          <p:nvPr/>
        </p:nvSpPr>
        <p:spPr>
          <a:xfrm>
            <a:off x="3778531" y="340362"/>
            <a:ext cx="1681200" cy="1681200"/>
          </a:xfrm>
          <a:prstGeom prst="ellipse">
            <a:avLst/>
          </a:prstGeom>
          <a:solidFill>
            <a:srgbClr val="00B050"/>
          </a:solidFill>
          <a:ln w="762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A0E5B985-C8B6-4543-8914-79E4BA7E2414}"/>
              </a:ext>
            </a:extLst>
          </p:cNvPr>
          <p:cNvSpPr/>
          <p:nvPr/>
        </p:nvSpPr>
        <p:spPr>
          <a:xfrm>
            <a:off x="5558047" y="2069674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C5BD00B-CB01-4549-B25D-45A0285892DD}"/>
              </a:ext>
            </a:extLst>
          </p:cNvPr>
          <p:cNvSpPr/>
          <p:nvPr/>
        </p:nvSpPr>
        <p:spPr>
          <a:xfrm>
            <a:off x="3717211" y="4069391"/>
            <a:ext cx="1681729" cy="1681729"/>
          </a:xfrm>
          <a:prstGeom prst="ellipse">
            <a:avLst/>
          </a:prstGeom>
          <a:solidFill>
            <a:srgbClr val="00B050"/>
          </a:solidFill>
          <a:ln w="730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37E4D94F-D81E-4644-AF45-192CA61F8535}"/>
              </a:ext>
            </a:extLst>
          </p:cNvPr>
          <p:cNvSpPr/>
          <p:nvPr/>
        </p:nvSpPr>
        <p:spPr>
          <a:xfrm flipH="1">
            <a:off x="4449012" y="4865174"/>
            <a:ext cx="207364" cy="30569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324" h="416761">
                <a:moveTo>
                  <a:pt x="1963324" y="416761"/>
                </a:moveTo>
                <a:cubicBezTo>
                  <a:pt x="1509259" y="390947"/>
                  <a:pt x="1069150" y="308931"/>
                  <a:pt x="788861" y="257565"/>
                </a:cubicBezTo>
                <a:cubicBezTo>
                  <a:pt x="539860" y="209818"/>
                  <a:pt x="221233" y="146883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Frihåndsform: figur 19">
            <a:extLst>
              <a:ext uri="{FF2B5EF4-FFF2-40B4-BE49-F238E27FC236}">
                <a16:creationId xmlns:a16="http://schemas.microsoft.com/office/drawing/2014/main" id="{3E2D8BA8-19B1-44BB-BA64-9C9F86015F26}"/>
              </a:ext>
            </a:extLst>
          </p:cNvPr>
          <p:cNvSpPr/>
          <p:nvPr/>
        </p:nvSpPr>
        <p:spPr>
          <a:xfrm flipH="1">
            <a:off x="4834883" y="3120470"/>
            <a:ext cx="1407232" cy="14158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302879EA-B8BF-49BB-80A7-90F58CFBA40E}"/>
              </a:ext>
            </a:extLst>
          </p:cNvPr>
          <p:cNvSpPr/>
          <p:nvPr/>
        </p:nvSpPr>
        <p:spPr>
          <a:xfrm flipH="1" flipV="1">
            <a:off x="4441523" y="1018330"/>
            <a:ext cx="305406" cy="25554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  <a:gd name="connsiteX0" fmla="*/ 0 w 2017963"/>
              <a:gd name="connsiteY0" fmla="*/ 0 h 415468"/>
              <a:gd name="connsiteX1" fmla="*/ 1065915 w 2017963"/>
              <a:gd name="connsiteY1" fmla="*/ 155071 h 415468"/>
              <a:gd name="connsiteX2" fmla="*/ 2017963 w 2017963"/>
              <a:gd name="connsiteY2" fmla="*/ 415468 h 41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963" h="415468">
                <a:moveTo>
                  <a:pt x="0" y="0"/>
                </a:moveTo>
                <a:cubicBezTo>
                  <a:pt x="268625" y="3819"/>
                  <a:pt x="843276" y="112507"/>
                  <a:pt x="1065915" y="155071"/>
                </a:cubicBezTo>
                <a:cubicBezTo>
                  <a:pt x="1300500" y="195887"/>
                  <a:pt x="1765282" y="326182"/>
                  <a:pt x="2017963" y="415468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Frihåndsform: figur 21">
            <a:extLst>
              <a:ext uri="{FF2B5EF4-FFF2-40B4-BE49-F238E27FC236}">
                <a16:creationId xmlns:a16="http://schemas.microsoft.com/office/drawing/2014/main" id="{3AD1BEB4-5BDC-4A65-A060-208E2A064992}"/>
              </a:ext>
            </a:extLst>
          </p:cNvPr>
          <p:cNvSpPr/>
          <p:nvPr/>
        </p:nvSpPr>
        <p:spPr>
          <a:xfrm>
            <a:off x="4337656" y="5487980"/>
            <a:ext cx="45719" cy="99495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0 w 1606615"/>
              <a:gd name="connsiteY0" fmla="*/ 633889 h 633889"/>
              <a:gd name="connsiteX1" fmla="*/ 1219070 w 1606615"/>
              <a:gd name="connsiteY1" fmla="*/ 362511 h 633889"/>
              <a:gd name="connsiteX2" fmla="*/ 1603508 w 1606615"/>
              <a:gd name="connsiteY2" fmla="*/ 0 h 6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615" h="633889">
                <a:moveTo>
                  <a:pt x="0" y="633889"/>
                </a:moveTo>
                <a:cubicBezTo>
                  <a:pt x="578439" y="553793"/>
                  <a:pt x="1061327" y="421114"/>
                  <a:pt x="1219070" y="362511"/>
                </a:cubicBezTo>
                <a:cubicBezTo>
                  <a:pt x="1392455" y="300289"/>
                  <a:pt x="1637013" y="183071"/>
                  <a:pt x="1603508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Frihåndsform: figur 23">
            <a:extLst>
              <a:ext uri="{FF2B5EF4-FFF2-40B4-BE49-F238E27FC236}">
                <a16:creationId xmlns:a16="http://schemas.microsoft.com/office/drawing/2014/main" id="{4607DB1F-C7E0-45FF-9A0C-1E00BE052578}"/>
              </a:ext>
            </a:extLst>
          </p:cNvPr>
          <p:cNvSpPr/>
          <p:nvPr/>
        </p:nvSpPr>
        <p:spPr>
          <a:xfrm flipH="1">
            <a:off x="4351570" y="4796146"/>
            <a:ext cx="178870" cy="25455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Frihåndsform: figur 49">
            <a:extLst>
              <a:ext uri="{FF2B5EF4-FFF2-40B4-BE49-F238E27FC236}">
                <a16:creationId xmlns:a16="http://schemas.microsoft.com/office/drawing/2014/main" id="{38649382-290A-4064-8228-82259642AD20}"/>
              </a:ext>
            </a:extLst>
          </p:cNvPr>
          <p:cNvSpPr/>
          <p:nvPr/>
        </p:nvSpPr>
        <p:spPr>
          <a:xfrm>
            <a:off x="4892480" y="1590825"/>
            <a:ext cx="1303167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: figur 50">
            <a:extLst>
              <a:ext uri="{FF2B5EF4-FFF2-40B4-BE49-F238E27FC236}">
                <a16:creationId xmlns:a16="http://schemas.microsoft.com/office/drawing/2014/main" id="{4FB900C9-1AA1-4924-A674-345E5782BEC7}"/>
              </a:ext>
            </a:extLst>
          </p:cNvPr>
          <p:cNvSpPr/>
          <p:nvPr/>
        </p:nvSpPr>
        <p:spPr>
          <a:xfrm>
            <a:off x="5063842" y="1450509"/>
            <a:ext cx="1293663" cy="13269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4466047" y="4427894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4154652" y="5074067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6470C1C-2505-456D-A6C8-73C96F79DE66}"/>
              </a:ext>
            </a:extLst>
          </p:cNvPr>
          <p:cNvSpPr/>
          <p:nvPr/>
        </p:nvSpPr>
        <p:spPr>
          <a:xfrm>
            <a:off x="6191954" y="2763498"/>
            <a:ext cx="413913" cy="41391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Frihåndsform: figur 44">
            <a:extLst>
              <a:ext uri="{FF2B5EF4-FFF2-40B4-BE49-F238E27FC236}">
                <a16:creationId xmlns:a16="http://schemas.microsoft.com/office/drawing/2014/main" id="{C96F0F86-8BEC-4B69-A7A0-EE8A661395A2}"/>
              </a:ext>
            </a:extLst>
          </p:cNvPr>
          <p:cNvSpPr/>
          <p:nvPr/>
        </p:nvSpPr>
        <p:spPr>
          <a:xfrm>
            <a:off x="4559603" y="953804"/>
            <a:ext cx="255638" cy="22760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3" h="411704">
                <a:moveTo>
                  <a:pt x="0" y="0"/>
                </a:moveTo>
                <a:cubicBezTo>
                  <a:pt x="274950" y="42475"/>
                  <a:pt x="1043944" y="153552"/>
                  <a:pt x="1208177" y="210507"/>
                </a:cubicBezTo>
                <a:cubicBezTo>
                  <a:pt x="1483200" y="275791"/>
                  <a:pt x="1690647" y="349030"/>
                  <a:pt x="1842472" y="411704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Frihåndsform: figur 46">
            <a:extLst>
              <a:ext uri="{FF2B5EF4-FFF2-40B4-BE49-F238E27FC236}">
                <a16:creationId xmlns:a16="http://schemas.microsoft.com/office/drawing/2014/main" id="{F9352F76-99F3-464F-B834-4BBA2E064330}"/>
              </a:ext>
            </a:extLst>
          </p:cNvPr>
          <p:cNvSpPr/>
          <p:nvPr/>
        </p:nvSpPr>
        <p:spPr>
          <a:xfrm flipH="1">
            <a:off x="4575437" y="3177411"/>
            <a:ext cx="1856045" cy="205454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544136" y="396081"/>
                  <a:pt x="1104027" y="314065"/>
                  <a:pt x="823738" y="262699"/>
                </a:cubicBezTo>
                <a:cubicBezTo>
                  <a:pt x="600895" y="214952"/>
                  <a:pt x="203793" y="118645"/>
                  <a:pt x="0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AB7F23F-DCA3-4B59-AD88-B52E96B14AE8}"/>
              </a:ext>
            </a:extLst>
          </p:cNvPr>
          <p:cNvSpPr txBox="1"/>
          <p:nvPr/>
        </p:nvSpPr>
        <p:spPr>
          <a:xfrm>
            <a:off x="5917504" y="3729966"/>
            <a:ext cx="2300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E232515B-9C05-4882-93B1-EAADCD00C3B2}"/>
              </a:ext>
            </a:extLst>
          </p:cNvPr>
          <p:cNvSpPr txBox="1"/>
          <p:nvPr/>
        </p:nvSpPr>
        <p:spPr>
          <a:xfrm>
            <a:off x="5327166" y="436604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43B5CD-81C3-4CB2-8D11-D4BC7BFD8599}"/>
              </a:ext>
            </a:extLst>
          </p:cNvPr>
          <p:cNvSpPr txBox="1"/>
          <p:nvPr/>
        </p:nvSpPr>
        <p:spPr>
          <a:xfrm>
            <a:off x="4662766" y="5653127"/>
            <a:ext cx="19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CCDB34B-B57A-4CB3-8857-311D29DFB453}"/>
              </a:ext>
            </a:extLst>
          </p:cNvPr>
          <p:cNvSpPr txBox="1"/>
          <p:nvPr/>
        </p:nvSpPr>
        <p:spPr>
          <a:xfrm>
            <a:off x="186703" y="5316239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 SHOW</a:t>
            </a:r>
            <a:b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PAGES</a:t>
            </a:r>
          </a:p>
        </p:txBody>
      </p:sp>
      <p:sp>
        <p:nvSpPr>
          <p:cNvPr id="64" name="Frihåndsform: figur 63">
            <a:extLst>
              <a:ext uri="{FF2B5EF4-FFF2-40B4-BE49-F238E27FC236}">
                <a16:creationId xmlns:a16="http://schemas.microsoft.com/office/drawing/2014/main" id="{B8EE0E0C-FA9D-4B82-9299-71DDC646B70E}"/>
              </a:ext>
            </a:extLst>
          </p:cNvPr>
          <p:cNvSpPr/>
          <p:nvPr/>
        </p:nvSpPr>
        <p:spPr>
          <a:xfrm flipV="1">
            <a:off x="2104670" y="4586390"/>
            <a:ext cx="2344342" cy="185490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29144"/>
              <a:gd name="connsiteX1" fmla="*/ 946170 w 1998201"/>
              <a:gd name="connsiteY1" fmla="*/ 519646 h 529144"/>
              <a:gd name="connsiteX2" fmla="*/ 0 w 1998201"/>
              <a:gd name="connsiteY2" fmla="*/ 0 h 529144"/>
              <a:gd name="connsiteX0" fmla="*/ 1998201 w 1998201"/>
              <a:gd name="connsiteY0" fmla="*/ 421895 h 547494"/>
              <a:gd name="connsiteX1" fmla="*/ 946170 w 1998201"/>
              <a:gd name="connsiteY1" fmla="*/ 519646 h 547494"/>
              <a:gd name="connsiteX2" fmla="*/ 0 w 1998201"/>
              <a:gd name="connsiteY2" fmla="*/ 0 h 54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547494">
                <a:moveTo>
                  <a:pt x="1998201" y="421895"/>
                </a:moveTo>
                <a:cubicBezTo>
                  <a:pt x="1723075" y="558362"/>
                  <a:pt x="1226459" y="571012"/>
                  <a:pt x="946170" y="519646"/>
                </a:cubicBezTo>
                <a:cubicBezTo>
                  <a:pt x="723327" y="471899"/>
                  <a:pt x="219489" y="240357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5" name="Frihåndsform: figur 64">
            <a:extLst>
              <a:ext uri="{FF2B5EF4-FFF2-40B4-BE49-F238E27FC236}">
                <a16:creationId xmlns:a16="http://schemas.microsoft.com/office/drawing/2014/main" id="{7DDEBF1E-B049-4F1B-B33C-90C42129B50B}"/>
              </a:ext>
            </a:extLst>
          </p:cNvPr>
          <p:cNvSpPr/>
          <p:nvPr/>
        </p:nvSpPr>
        <p:spPr>
          <a:xfrm flipV="1">
            <a:off x="2104670" y="4704969"/>
            <a:ext cx="2376608" cy="18754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195879 w 1207183"/>
              <a:gd name="connsiteY0" fmla="*/ 165921 h 165921"/>
              <a:gd name="connsiteX1" fmla="*/ 21416 w 1207183"/>
              <a:gd name="connsiteY1" fmla="*/ 6725 h 165921"/>
              <a:gd name="connsiteX2" fmla="*/ 1189139 w 1207183"/>
              <a:gd name="connsiteY2" fmla="*/ 66634 h 165921"/>
              <a:gd name="connsiteX0" fmla="*/ 793529 w 810459"/>
              <a:gd name="connsiteY0" fmla="*/ 293148 h 293148"/>
              <a:gd name="connsiteX1" fmla="*/ 28029 w 810459"/>
              <a:gd name="connsiteY1" fmla="*/ 4438 h 293148"/>
              <a:gd name="connsiteX2" fmla="*/ 786789 w 810459"/>
              <a:gd name="connsiteY2" fmla="*/ 193861 h 293148"/>
              <a:gd name="connsiteX0" fmla="*/ 73202 w 1939344"/>
              <a:gd name="connsiteY0" fmla="*/ 1581 h 437646"/>
              <a:gd name="connsiteX1" fmla="*/ 1156914 w 1939344"/>
              <a:gd name="connsiteY1" fmla="*/ 223862 h 437646"/>
              <a:gd name="connsiteX2" fmla="*/ 1915674 w 1939344"/>
              <a:gd name="connsiteY2" fmla="*/ 413285 h 437646"/>
              <a:gd name="connsiteX0" fmla="*/ 0 w 1866142"/>
              <a:gd name="connsiteY0" fmla="*/ 0 h 436065"/>
              <a:gd name="connsiteX1" fmla="*/ 1083712 w 1866142"/>
              <a:gd name="connsiteY1" fmla="*/ 222281 h 436065"/>
              <a:gd name="connsiteX2" fmla="*/ 1842472 w 1866142"/>
              <a:gd name="connsiteY2" fmla="*/ 411704 h 436065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083712 w 1842473"/>
              <a:gd name="connsiteY1" fmla="*/ 222281 h 411704"/>
              <a:gd name="connsiteX2" fmla="*/ 1842472 w 1842473"/>
              <a:gd name="connsiteY2" fmla="*/ 411704 h 411704"/>
              <a:gd name="connsiteX0" fmla="*/ 0 w 1842473"/>
              <a:gd name="connsiteY0" fmla="*/ 0 h 411704"/>
              <a:gd name="connsiteX1" fmla="*/ 1208177 w 1842473"/>
              <a:gd name="connsiteY1" fmla="*/ 210507 h 411704"/>
              <a:gd name="connsiteX2" fmla="*/ 1842472 w 1842473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0 h 411704"/>
              <a:gd name="connsiteX1" fmla="*/ 1208177 w 1842472"/>
              <a:gd name="connsiteY1" fmla="*/ 210507 h 411704"/>
              <a:gd name="connsiteX2" fmla="*/ 1842472 w 1842472"/>
              <a:gd name="connsiteY2" fmla="*/ 411704 h 411704"/>
              <a:gd name="connsiteX0" fmla="*/ 0 w 1842472"/>
              <a:gd name="connsiteY0" fmla="*/ 159354 h 571058"/>
              <a:gd name="connsiteX1" fmla="*/ 920635 w 1842472"/>
              <a:gd name="connsiteY1" fmla="*/ 7529 h 571058"/>
              <a:gd name="connsiteX2" fmla="*/ 1842472 w 1842472"/>
              <a:gd name="connsiteY2" fmla="*/ 571058 h 571058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  <a:gd name="connsiteX0" fmla="*/ 0 w 1842472"/>
              <a:gd name="connsiteY0" fmla="*/ 185808 h 597512"/>
              <a:gd name="connsiteX1" fmla="*/ 920635 w 1842472"/>
              <a:gd name="connsiteY1" fmla="*/ 33983 h 597512"/>
              <a:gd name="connsiteX2" fmla="*/ 1842472 w 1842472"/>
              <a:gd name="connsiteY2" fmla="*/ 597512 h 59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2472" h="597512">
                <a:moveTo>
                  <a:pt x="0" y="185808"/>
                </a:moveTo>
                <a:cubicBezTo>
                  <a:pt x="257868" y="-36495"/>
                  <a:pt x="714120" y="-19194"/>
                  <a:pt x="920635" y="33983"/>
                </a:cubicBezTo>
                <a:cubicBezTo>
                  <a:pt x="1195658" y="99267"/>
                  <a:pt x="1667872" y="381547"/>
                  <a:pt x="1842472" y="59751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6" name="Frihåndsform: figur 65">
            <a:extLst>
              <a:ext uri="{FF2B5EF4-FFF2-40B4-BE49-F238E27FC236}">
                <a16:creationId xmlns:a16="http://schemas.microsoft.com/office/drawing/2014/main" id="{C5C81764-6845-4EF0-9B2F-1003212924AC}"/>
              </a:ext>
            </a:extLst>
          </p:cNvPr>
          <p:cNvSpPr/>
          <p:nvPr/>
        </p:nvSpPr>
        <p:spPr>
          <a:xfrm flipH="1" flipV="1">
            <a:off x="1741881" y="4070679"/>
            <a:ext cx="396034" cy="5463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1338911"/>
              <a:gd name="connsiteY0" fmla="*/ 0 h 1078647"/>
              <a:gd name="connsiteX1" fmla="*/ 1050036 w 1338911"/>
              <a:gd name="connsiteY1" fmla="*/ 160086 h 1078647"/>
              <a:gd name="connsiteX2" fmla="*/ 1338911 w 1338911"/>
              <a:gd name="connsiteY2" fmla="*/ 1078647 h 1078647"/>
              <a:gd name="connsiteX0" fmla="*/ 0 w 1338911"/>
              <a:gd name="connsiteY0" fmla="*/ 137948 h 1216595"/>
              <a:gd name="connsiteX1" fmla="*/ 790531 w 1338911"/>
              <a:gd name="connsiteY1" fmla="*/ 5519 h 1216595"/>
              <a:gd name="connsiteX2" fmla="*/ 1338911 w 1338911"/>
              <a:gd name="connsiteY2" fmla="*/ 1216595 h 1216595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81242"/>
              <a:gd name="connsiteY0" fmla="*/ 515 h 1444812"/>
              <a:gd name="connsiteX1" fmla="*/ 732862 w 1281242"/>
              <a:gd name="connsiteY1" fmla="*/ 233736 h 1444812"/>
              <a:gd name="connsiteX2" fmla="*/ 1281242 w 1281242"/>
              <a:gd name="connsiteY2" fmla="*/ 1444812 h 1444812"/>
              <a:gd name="connsiteX0" fmla="*/ 0 w 1281242"/>
              <a:gd name="connsiteY0" fmla="*/ 0 h 1444297"/>
              <a:gd name="connsiteX1" fmla="*/ 732862 w 1281242"/>
              <a:gd name="connsiteY1" fmla="*/ 233221 h 1444297"/>
              <a:gd name="connsiteX2" fmla="*/ 1281242 w 1281242"/>
              <a:gd name="connsiteY2" fmla="*/ 1444297 h 1444297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722690 w 1271070"/>
              <a:gd name="connsiteY1" fmla="*/ 568585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1779661"/>
              <a:gd name="connsiteX1" fmla="*/ 671832 w 1271070"/>
              <a:gd name="connsiteY1" fmla="*/ 388008 h 1779661"/>
              <a:gd name="connsiteX2" fmla="*/ 1271070 w 1271070"/>
              <a:gd name="connsiteY2" fmla="*/ 1779661 h 1779661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596564"/>
              <a:gd name="connsiteX1" fmla="*/ 553121 w 1271070"/>
              <a:gd name="connsiteY1" fmla="*/ 2571690 h 2596564"/>
              <a:gd name="connsiteX2" fmla="*/ 1271070 w 1271070"/>
              <a:gd name="connsiteY2" fmla="*/ 1779661 h 2596564"/>
              <a:gd name="connsiteX0" fmla="*/ 0 w 1271070"/>
              <a:gd name="connsiteY0" fmla="*/ 0 h 2956007"/>
              <a:gd name="connsiteX1" fmla="*/ 553121 w 1271070"/>
              <a:gd name="connsiteY1" fmla="*/ 2571690 h 2956007"/>
              <a:gd name="connsiteX2" fmla="*/ 1271070 w 1271070"/>
              <a:gd name="connsiteY2" fmla="*/ 1779661 h 2956007"/>
              <a:gd name="connsiteX0" fmla="*/ 0 w 1271070"/>
              <a:gd name="connsiteY0" fmla="*/ 0 h 3292289"/>
              <a:gd name="connsiteX1" fmla="*/ 507460 w 1271070"/>
              <a:gd name="connsiteY1" fmla="*/ 3117589 h 3292289"/>
              <a:gd name="connsiteX2" fmla="*/ 1271070 w 1271070"/>
              <a:gd name="connsiteY2" fmla="*/ 1779661 h 3292289"/>
              <a:gd name="connsiteX0" fmla="*/ 0 w 1289334"/>
              <a:gd name="connsiteY0" fmla="*/ 0 h 2221264"/>
              <a:gd name="connsiteX1" fmla="*/ 525724 w 1289334"/>
              <a:gd name="connsiteY1" fmla="*/ 2107701 h 2221264"/>
              <a:gd name="connsiteX2" fmla="*/ 1289334 w 1289334"/>
              <a:gd name="connsiteY2" fmla="*/ 769773 h 2221264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3335"/>
              <a:gd name="connsiteX1" fmla="*/ 589644 w 1289334"/>
              <a:gd name="connsiteY1" fmla="*/ 3925558 h 3933335"/>
              <a:gd name="connsiteX2" fmla="*/ 1289334 w 1289334"/>
              <a:gd name="connsiteY2" fmla="*/ 769773 h 3933335"/>
              <a:gd name="connsiteX0" fmla="*/ 0 w 1289334"/>
              <a:gd name="connsiteY0" fmla="*/ 0 h 3934487"/>
              <a:gd name="connsiteX1" fmla="*/ 589644 w 1289334"/>
              <a:gd name="connsiteY1" fmla="*/ 3925558 h 3934487"/>
              <a:gd name="connsiteX2" fmla="*/ 1289334 w 1289334"/>
              <a:gd name="connsiteY2" fmla="*/ 769773 h 393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9334" h="3934487">
                <a:moveTo>
                  <a:pt x="0" y="0"/>
                </a:moveTo>
                <a:cubicBezTo>
                  <a:pt x="163516" y="2406333"/>
                  <a:pt x="374755" y="3797263"/>
                  <a:pt x="589644" y="3925558"/>
                </a:cubicBezTo>
                <a:cubicBezTo>
                  <a:pt x="804533" y="4053853"/>
                  <a:pt x="978970" y="2786553"/>
                  <a:pt x="1289334" y="769773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7" name="Frihåndsform: figur 66">
            <a:extLst>
              <a:ext uri="{FF2B5EF4-FFF2-40B4-BE49-F238E27FC236}">
                <a16:creationId xmlns:a16="http://schemas.microsoft.com/office/drawing/2014/main" id="{FEED27E7-28B9-412E-AC69-1088515479FB}"/>
              </a:ext>
            </a:extLst>
          </p:cNvPr>
          <p:cNvSpPr/>
          <p:nvPr/>
        </p:nvSpPr>
        <p:spPr>
          <a:xfrm>
            <a:off x="1575009" y="1007800"/>
            <a:ext cx="2625965" cy="2945712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4113 w 1681729"/>
              <a:gd name="connsiteY1" fmla="*/ 20341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41866 w 1681729"/>
              <a:gd name="connsiteY1" fmla="*/ 243052 h 626652"/>
              <a:gd name="connsiteX2" fmla="*/ 1681729 w 1681729"/>
              <a:gd name="connsiteY2" fmla="*/ 0 h 62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1729" h="626652">
                <a:moveTo>
                  <a:pt x="0" y="626652"/>
                </a:moveTo>
                <a:cubicBezTo>
                  <a:pt x="255465" y="473370"/>
                  <a:pt x="561578" y="347494"/>
                  <a:pt x="841866" y="243052"/>
                </a:cubicBezTo>
                <a:cubicBezTo>
                  <a:pt x="1122154" y="138610"/>
                  <a:pt x="1445360" y="61649"/>
                  <a:pt x="1681729" y="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8" name="Frihåndsform: figur 67">
            <a:extLst>
              <a:ext uri="{FF2B5EF4-FFF2-40B4-BE49-F238E27FC236}">
                <a16:creationId xmlns:a16="http://schemas.microsoft.com/office/drawing/2014/main" id="{0E4D21F1-72BB-4FD5-97C1-FE1424A34A46}"/>
              </a:ext>
            </a:extLst>
          </p:cNvPr>
          <p:cNvSpPr/>
          <p:nvPr/>
        </p:nvSpPr>
        <p:spPr>
          <a:xfrm flipH="1">
            <a:off x="1658965" y="1056086"/>
            <a:ext cx="2659503" cy="293234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3513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942576 w 2002084"/>
              <a:gd name="connsiteY1" fmla="*/ 278585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55246 w 2002084"/>
              <a:gd name="connsiteY1" fmla="*/ 22574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80659" y="96578"/>
                  <a:pt x="632607" y="183182"/>
                  <a:pt x="855246" y="225746"/>
                </a:cubicBezTo>
                <a:cubicBezTo>
                  <a:pt x="1080876" y="278412"/>
                  <a:pt x="1619037" y="379754"/>
                  <a:pt x="2002084" y="420483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9" name="Frihåndsform: figur 68">
            <a:extLst>
              <a:ext uri="{FF2B5EF4-FFF2-40B4-BE49-F238E27FC236}">
                <a16:creationId xmlns:a16="http://schemas.microsoft.com/office/drawing/2014/main" id="{B9B483B8-3D1E-49B3-944C-C1A610CE9D84}"/>
              </a:ext>
            </a:extLst>
          </p:cNvPr>
          <p:cNvSpPr/>
          <p:nvPr/>
        </p:nvSpPr>
        <p:spPr>
          <a:xfrm flipV="1">
            <a:off x="2079088" y="3037032"/>
            <a:ext cx="4126891" cy="16358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98201 w 1998201"/>
              <a:gd name="connsiteY0" fmla="*/ 421895 h 421895"/>
              <a:gd name="connsiteX1" fmla="*/ 823738 w 1998201"/>
              <a:gd name="connsiteY1" fmla="*/ 262699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836954 w 1998201"/>
              <a:gd name="connsiteY1" fmla="*/ 242794 h 421895"/>
              <a:gd name="connsiteX2" fmla="*/ 0 w 1998201"/>
              <a:gd name="connsiteY2" fmla="*/ 0 h 421895"/>
              <a:gd name="connsiteX0" fmla="*/ 1998201 w 1998201"/>
              <a:gd name="connsiteY0" fmla="*/ 421895 h 421895"/>
              <a:gd name="connsiteX1" fmla="*/ 949292 w 1998201"/>
              <a:gd name="connsiteY1" fmla="*/ 268128 h 421895"/>
              <a:gd name="connsiteX2" fmla="*/ 0 w 1998201"/>
              <a:gd name="connsiteY2" fmla="*/ 0 h 4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8201" h="421895">
                <a:moveTo>
                  <a:pt x="1998201" y="421895"/>
                </a:moveTo>
                <a:cubicBezTo>
                  <a:pt x="1692819" y="397891"/>
                  <a:pt x="1229581" y="319494"/>
                  <a:pt x="949292" y="268128"/>
                </a:cubicBezTo>
                <a:cubicBezTo>
                  <a:pt x="726449" y="220381"/>
                  <a:pt x="223617" y="84263"/>
                  <a:pt x="0" y="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FF00"/>
              </a:solidFill>
            </a:endParaRPr>
          </a:p>
        </p:txBody>
      </p:sp>
      <p:sp>
        <p:nvSpPr>
          <p:cNvPr id="71" name="TekstSylinder 70">
            <a:extLst>
              <a:ext uri="{FF2B5EF4-FFF2-40B4-BE49-F238E27FC236}">
                <a16:creationId xmlns:a16="http://schemas.microsoft.com/office/drawing/2014/main" id="{90961A56-70D0-4D1A-B8B5-7E4ADC93DA80}"/>
              </a:ext>
            </a:extLst>
          </p:cNvPr>
          <p:cNvSpPr txBox="1"/>
          <p:nvPr/>
        </p:nvSpPr>
        <p:spPr>
          <a:xfrm>
            <a:off x="4331453" y="319454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2" name="TekstSylinder 71">
            <a:extLst>
              <a:ext uri="{FF2B5EF4-FFF2-40B4-BE49-F238E27FC236}">
                <a16:creationId xmlns:a16="http://schemas.microsoft.com/office/drawing/2014/main" id="{F0D7D156-470D-4C3B-B558-45BE4E2F948B}"/>
              </a:ext>
            </a:extLst>
          </p:cNvPr>
          <p:cNvSpPr txBox="1"/>
          <p:nvPr/>
        </p:nvSpPr>
        <p:spPr>
          <a:xfrm>
            <a:off x="2769673" y="443874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showpage</a:t>
            </a:r>
            <a:endParaRPr lang="nb-NO" dirty="0">
              <a:solidFill>
                <a:srgbClr val="FFFF00"/>
              </a:solidFill>
              <a:highlight>
                <a:srgbClr val="000000"/>
              </a:highlight>
              <a:latin typeface="Bebas Neue" panose="020B0606020202050201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4172746" y="634245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4675897" y="1176912"/>
            <a:ext cx="413913" cy="413913"/>
          </a:xfrm>
          <a:prstGeom prst="ellipse">
            <a:avLst/>
          </a:prstGeom>
          <a:solidFill>
            <a:srgbClr val="88F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kstSylinder 74">
            <a:extLst>
              <a:ext uri="{FF2B5EF4-FFF2-40B4-BE49-F238E27FC236}">
                <a16:creationId xmlns:a16="http://schemas.microsoft.com/office/drawing/2014/main" id="{E93C4991-9BEB-46A9-9CC4-95C51EC5D7D7}"/>
              </a:ext>
            </a:extLst>
          </p:cNvPr>
          <p:cNvSpPr txBox="1"/>
          <p:nvPr/>
        </p:nvSpPr>
        <p:spPr>
          <a:xfrm>
            <a:off x="3018675" y="200958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FF00"/>
                </a:solidFill>
                <a:highlight>
                  <a:srgbClr val="000000"/>
                </a:highlight>
                <a:latin typeface="Bebas Neue" panose="020B0606020202050201" pitchFamily="34" charset="0"/>
              </a:rPr>
              <a:t>PROGRAMPAGE</a:t>
            </a:r>
          </a:p>
        </p:txBody>
      </p:sp>
    </p:spTree>
    <p:extLst>
      <p:ext uri="{BB962C8B-B14F-4D97-AF65-F5344CB8AC3E}">
        <p14:creationId xmlns:p14="http://schemas.microsoft.com/office/powerpoint/2010/main" val="259044344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65474" y="156039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YPERMEDIA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PPLICATION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ANGUAGE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481308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8008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0602699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8008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LIGHTWEIGHT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9552254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8008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GRADUAL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618628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2445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HAVE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6186498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34699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RESOURCES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MAY HAVE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EMBEDDED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RESOURCES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1613771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52445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LINKS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HAVE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TARGET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6536066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HAL EXAMPLES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99096783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199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59857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684AD20-10BC-4384-B893-017DBB32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2" y="2647186"/>
            <a:ext cx="7284735" cy="15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SOCIO-TECHNICAL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CONTEXT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77104351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200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15AEFA9-06BE-484A-BB4B-4FEBE0CEE400}"/>
              </a:ext>
            </a:extLst>
          </p:cNvPr>
          <p:cNvSpPr/>
          <p:nvPr/>
        </p:nvSpPr>
        <p:spPr>
          <a:xfrm>
            <a:off x="1044107" y="1566408"/>
            <a:ext cx="2361356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7668FF3-28AC-43A6-B527-8ACDF7F093BD}"/>
              </a:ext>
            </a:extLst>
          </p:cNvPr>
          <p:cNvSpPr txBox="1"/>
          <p:nvPr/>
        </p:nvSpPr>
        <p:spPr>
          <a:xfrm>
            <a:off x="3991553" y="826841"/>
            <a:ext cx="347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LINKS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B6F6BC7-C4AA-4ED5-BE03-AFEDF05D3F84}"/>
              </a:ext>
            </a:extLst>
          </p:cNvPr>
          <p:cNvSpPr/>
          <p:nvPr/>
        </p:nvSpPr>
        <p:spPr>
          <a:xfrm flipH="1">
            <a:off x="3405463" y="1280165"/>
            <a:ext cx="586090" cy="3816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429527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201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15AEFA9-06BE-484A-BB4B-4FEBE0CEE400}"/>
              </a:ext>
            </a:extLst>
          </p:cNvPr>
          <p:cNvSpPr/>
          <p:nvPr/>
        </p:nvSpPr>
        <p:spPr>
          <a:xfrm>
            <a:off x="1956020" y="2541100"/>
            <a:ext cx="1796995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7668FF3-28AC-43A6-B527-8ACDF7F093BD}"/>
              </a:ext>
            </a:extLst>
          </p:cNvPr>
          <p:cNvSpPr txBox="1"/>
          <p:nvPr/>
        </p:nvSpPr>
        <p:spPr>
          <a:xfrm>
            <a:off x="4341411" y="1796896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B6F6BC7-C4AA-4ED5-BE03-AFEDF05D3F84}"/>
              </a:ext>
            </a:extLst>
          </p:cNvPr>
          <p:cNvSpPr/>
          <p:nvPr/>
        </p:nvSpPr>
        <p:spPr>
          <a:xfrm flipH="1">
            <a:off x="3755321" y="2250220"/>
            <a:ext cx="586090" cy="38165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23161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202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15AEFA9-06BE-484A-BB4B-4FEBE0CEE400}"/>
              </a:ext>
            </a:extLst>
          </p:cNvPr>
          <p:cNvSpPr/>
          <p:nvPr/>
        </p:nvSpPr>
        <p:spPr>
          <a:xfrm>
            <a:off x="2895341" y="3488015"/>
            <a:ext cx="1394401" cy="637687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07133"/>
              <a:gd name="connsiteY0" fmla="*/ 477079 h 637782"/>
              <a:gd name="connsiteX1" fmla="*/ 13417 w 2307133"/>
              <a:gd name="connsiteY1" fmla="*/ 214686 h 637782"/>
              <a:gd name="connsiteX2" fmla="*/ 180395 w 2307133"/>
              <a:gd name="connsiteY2" fmla="*/ 71562 h 637782"/>
              <a:gd name="connsiteX3" fmla="*/ 538204 w 2307133"/>
              <a:gd name="connsiteY3" fmla="*/ 15903 h 637782"/>
              <a:gd name="connsiteX4" fmla="*/ 1309479 w 2307133"/>
              <a:gd name="connsiteY4" fmla="*/ 0 h 637782"/>
              <a:gd name="connsiteX5" fmla="*/ 2088708 w 2307133"/>
              <a:gd name="connsiteY5" fmla="*/ 47709 h 637782"/>
              <a:gd name="connsiteX6" fmla="*/ 2275217 w 2307133"/>
              <a:gd name="connsiteY6" fmla="*/ 262394 h 637782"/>
              <a:gd name="connsiteX7" fmla="*/ 2255685 w 2307133"/>
              <a:gd name="connsiteY7" fmla="*/ 508884 h 637782"/>
              <a:gd name="connsiteX8" fmla="*/ 1778607 w 2307133"/>
              <a:gd name="connsiteY8" fmla="*/ 628155 h 637782"/>
              <a:gd name="connsiteX9" fmla="*/ 1055038 w 2307133"/>
              <a:gd name="connsiteY9" fmla="*/ 636105 h 637782"/>
              <a:gd name="connsiteX10" fmla="*/ 251957 w 2307133"/>
              <a:gd name="connsiteY10" fmla="*/ 612251 h 637782"/>
              <a:gd name="connsiteX11" fmla="*/ 37272 w 2307133"/>
              <a:gd name="connsiteY11" fmla="*/ 477079 h 637782"/>
              <a:gd name="connsiteX0" fmla="*/ 37272 w 2279172"/>
              <a:gd name="connsiteY0" fmla="*/ 477079 h 637782"/>
              <a:gd name="connsiteX1" fmla="*/ 13417 w 2279172"/>
              <a:gd name="connsiteY1" fmla="*/ 214686 h 637782"/>
              <a:gd name="connsiteX2" fmla="*/ 180395 w 2279172"/>
              <a:gd name="connsiteY2" fmla="*/ 71562 h 637782"/>
              <a:gd name="connsiteX3" fmla="*/ 538204 w 2279172"/>
              <a:gd name="connsiteY3" fmla="*/ 15903 h 637782"/>
              <a:gd name="connsiteX4" fmla="*/ 1309479 w 2279172"/>
              <a:gd name="connsiteY4" fmla="*/ 0 h 637782"/>
              <a:gd name="connsiteX5" fmla="*/ 2088708 w 2279172"/>
              <a:gd name="connsiteY5" fmla="*/ 47709 h 637782"/>
              <a:gd name="connsiteX6" fmla="*/ 2275217 w 2279172"/>
              <a:gd name="connsiteY6" fmla="*/ 262394 h 637782"/>
              <a:gd name="connsiteX7" fmla="*/ 2179802 w 2279172"/>
              <a:gd name="connsiteY7" fmla="*/ 532738 h 637782"/>
              <a:gd name="connsiteX8" fmla="*/ 1778607 w 2279172"/>
              <a:gd name="connsiteY8" fmla="*/ 628155 h 637782"/>
              <a:gd name="connsiteX9" fmla="*/ 1055038 w 2279172"/>
              <a:gd name="connsiteY9" fmla="*/ 636105 h 637782"/>
              <a:gd name="connsiteX10" fmla="*/ 251957 w 2279172"/>
              <a:gd name="connsiteY10" fmla="*/ 612251 h 637782"/>
              <a:gd name="connsiteX11" fmla="*/ 37272 w 2279172"/>
              <a:gd name="connsiteY11" fmla="*/ 477079 h 637782"/>
              <a:gd name="connsiteX0" fmla="*/ 44557 w 2286457"/>
              <a:gd name="connsiteY0" fmla="*/ 477079 h 637687"/>
              <a:gd name="connsiteX1" fmla="*/ 20702 w 2286457"/>
              <a:gd name="connsiteY1" fmla="*/ 214686 h 637687"/>
              <a:gd name="connsiteX2" fmla="*/ 187680 w 2286457"/>
              <a:gd name="connsiteY2" fmla="*/ 71562 h 637687"/>
              <a:gd name="connsiteX3" fmla="*/ 545489 w 2286457"/>
              <a:gd name="connsiteY3" fmla="*/ 15903 h 637687"/>
              <a:gd name="connsiteX4" fmla="*/ 1316764 w 2286457"/>
              <a:gd name="connsiteY4" fmla="*/ 0 h 637687"/>
              <a:gd name="connsiteX5" fmla="*/ 2095993 w 2286457"/>
              <a:gd name="connsiteY5" fmla="*/ 47709 h 637687"/>
              <a:gd name="connsiteX6" fmla="*/ 2282502 w 2286457"/>
              <a:gd name="connsiteY6" fmla="*/ 262394 h 637687"/>
              <a:gd name="connsiteX7" fmla="*/ 2187087 w 2286457"/>
              <a:gd name="connsiteY7" fmla="*/ 532738 h 637687"/>
              <a:gd name="connsiteX8" fmla="*/ 1785892 w 2286457"/>
              <a:gd name="connsiteY8" fmla="*/ 628155 h 637687"/>
              <a:gd name="connsiteX9" fmla="*/ 1062323 w 2286457"/>
              <a:gd name="connsiteY9" fmla="*/ 636105 h 637687"/>
              <a:gd name="connsiteX10" fmla="*/ 398361 w 2286457"/>
              <a:gd name="connsiteY10" fmla="*/ 604300 h 637687"/>
              <a:gd name="connsiteX11" fmla="*/ 44557 w 2286457"/>
              <a:gd name="connsiteY11" fmla="*/ 477079 h 637687"/>
              <a:gd name="connsiteX0" fmla="*/ 89771 w 2268434"/>
              <a:gd name="connsiteY0" fmla="*/ 477079 h 637687"/>
              <a:gd name="connsiteX1" fmla="*/ 2679 w 2268434"/>
              <a:gd name="connsiteY1" fmla="*/ 214686 h 637687"/>
              <a:gd name="connsiteX2" fmla="*/ 169657 w 2268434"/>
              <a:gd name="connsiteY2" fmla="*/ 71562 h 637687"/>
              <a:gd name="connsiteX3" fmla="*/ 527466 w 2268434"/>
              <a:gd name="connsiteY3" fmla="*/ 15903 h 637687"/>
              <a:gd name="connsiteX4" fmla="*/ 1298741 w 2268434"/>
              <a:gd name="connsiteY4" fmla="*/ 0 h 637687"/>
              <a:gd name="connsiteX5" fmla="*/ 2077970 w 2268434"/>
              <a:gd name="connsiteY5" fmla="*/ 47709 h 637687"/>
              <a:gd name="connsiteX6" fmla="*/ 2264479 w 2268434"/>
              <a:gd name="connsiteY6" fmla="*/ 262394 h 637687"/>
              <a:gd name="connsiteX7" fmla="*/ 2169064 w 2268434"/>
              <a:gd name="connsiteY7" fmla="*/ 532738 h 637687"/>
              <a:gd name="connsiteX8" fmla="*/ 1767869 w 2268434"/>
              <a:gd name="connsiteY8" fmla="*/ 628155 h 637687"/>
              <a:gd name="connsiteX9" fmla="*/ 1044300 w 2268434"/>
              <a:gd name="connsiteY9" fmla="*/ 636105 h 637687"/>
              <a:gd name="connsiteX10" fmla="*/ 380338 w 2268434"/>
              <a:gd name="connsiteY10" fmla="*/ 604300 h 637687"/>
              <a:gd name="connsiteX11" fmla="*/ 89771 w 2268434"/>
              <a:gd name="connsiteY11" fmla="*/ 477079 h 637687"/>
              <a:gd name="connsiteX0" fmla="*/ 36682 w 2215345"/>
              <a:gd name="connsiteY0" fmla="*/ 477079 h 637687"/>
              <a:gd name="connsiteX1" fmla="*/ 12825 w 2215345"/>
              <a:gd name="connsiteY1" fmla="*/ 214686 h 637687"/>
              <a:gd name="connsiteX2" fmla="*/ 116568 w 2215345"/>
              <a:gd name="connsiteY2" fmla="*/ 71562 h 637687"/>
              <a:gd name="connsiteX3" fmla="*/ 474377 w 2215345"/>
              <a:gd name="connsiteY3" fmla="*/ 15903 h 637687"/>
              <a:gd name="connsiteX4" fmla="*/ 1245652 w 2215345"/>
              <a:gd name="connsiteY4" fmla="*/ 0 h 637687"/>
              <a:gd name="connsiteX5" fmla="*/ 2024881 w 2215345"/>
              <a:gd name="connsiteY5" fmla="*/ 47709 h 637687"/>
              <a:gd name="connsiteX6" fmla="*/ 2211390 w 2215345"/>
              <a:gd name="connsiteY6" fmla="*/ 262394 h 637687"/>
              <a:gd name="connsiteX7" fmla="*/ 2115975 w 2215345"/>
              <a:gd name="connsiteY7" fmla="*/ 532738 h 637687"/>
              <a:gd name="connsiteX8" fmla="*/ 1714780 w 2215345"/>
              <a:gd name="connsiteY8" fmla="*/ 628155 h 637687"/>
              <a:gd name="connsiteX9" fmla="*/ 991211 w 2215345"/>
              <a:gd name="connsiteY9" fmla="*/ 636105 h 637687"/>
              <a:gd name="connsiteX10" fmla="*/ 327249 w 2215345"/>
              <a:gd name="connsiteY10" fmla="*/ 604300 h 637687"/>
              <a:gd name="connsiteX11" fmla="*/ 36682 w 2215345"/>
              <a:gd name="connsiteY11" fmla="*/ 477079 h 637687"/>
              <a:gd name="connsiteX0" fmla="*/ 39241 w 2217904"/>
              <a:gd name="connsiteY0" fmla="*/ 477079 h 637687"/>
              <a:gd name="connsiteX1" fmla="*/ 15384 w 2217904"/>
              <a:gd name="connsiteY1" fmla="*/ 214686 h 637687"/>
              <a:gd name="connsiteX2" fmla="*/ 157068 w 2217904"/>
              <a:gd name="connsiteY2" fmla="*/ 79514 h 637687"/>
              <a:gd name="connsiteX3" fmla="*/ 476936 w 2217904"/>
              <a:gd name="connsiteY3" fmla="*/ 15903 h 637687"/>
              <a:gd name="connsiteX4" fmla="*/ 1248211 w 2217904"/>
              <a:gd name="connsiteY4" fmla="*/ 0 h 637687"/>
              <a:gd name="connsiteX5" fmla="*/ 2027440 w 2217904"/>
              <a:gd name="connsiteY5" fmla="*/ 47709 h 637687"/>
              <a:gd name="connsiteX6" fmla="*/ 2213949 w 2217904"/>
              <a:gd name="connsiteY6" fmla="*/ 262394 h 637687"/>
              <a:gd name="connsiteX7" fmla="*/ 2118534 w 2217904"/>
              <a:gd name="connsiteY7" fmla="*/ 532738 h 637687"/>
              <a:gd name="connsiteX8" fmla="*/ 1717339 w 2217904"/>
              <a:gd name="connsiteY8" fmla="*/ 628155 h 637687"/>
              <a:gd name="connsiteX9" fmla="*/ 993770 w 2217904"/>
              <a:gd name="connsiteY9" fmla="*/ 636105 h 637687"/>
              <a:gd name="connsiteX10" fmla="*/ 329808 w 2217904"/>
              <a:gd name="connsiteY10" fmla="*/ 604300 h 637687"/>
              <a:gd name="connsiteX11" fmla="*/ 39241 w 2217904"/>
              <a:gd name="connsiteY11" fmla="*/ 477079 h 637687"/>
              <a:gd name="connsiteX0" fmla="*/ 39243 w 2217906"/>
              <a:gd name="connsiteY0" fmla="*/ 477079 h 637687"/>
              <a:gd name="connsiteX1" fmla="*/ 15386 w 2217906"/>
              <a:gd name="connsiteY1" fmla="*/ 214686 h 637687"/>
              <a:gd name="connsiteX2" fmla="*/ 157070 w 2217906"/>
              <a:gd name="connsiteY2" fmla="*/ 79514 h 637687"/>
              <a:gd name="connsiteX3" fmla="*/ 552819 w 2217906"/>
              <a:gd name="connsiteY3" fmla="*/ 15903 h 637687"/>
              <a:gd name="connsiteX4" fmla="*/ 1248213 w 2217906"/>
              <a:gd name="connsiteY4" fmla="*/ 0 h 637687"/>
              <a:gd name="connsiteX5" fmla="*/ 2027442 w 2217906"/>
              <a:gd name="connsiteY5" fmla="*/ 47709 h 637687"/>
              <a:gd name="connsiteX6" fmla="*/ 2213951 w 2217906"/>
              <a:gd name="connsiteY6" fmla="*/ 262394 h 637687"/>
              <a:gd name="connsiteX7" fmla="*/ 2118536 w 2217906"/>
              <a:gd name="connsiteY7" fmla="*/ 532738 h 637687"/>
              <a:gd name="connsiteX8" fmla="*/ 1717341 w 2217906"/>
              <a:gd name="connsiteY8" fmla="*/ 628155 h 637687"/>
              <a:gd name="connsiteX9" fmla="*/ 993772 w 2217906"/>
              <a:gd name="connsiteY9" fmla="*/ 636105 h 637687"/>
              <a:gd name="connsiteX10" fmla="*/ 329810 w 2217906"/>
              <a:gd name="connsiteY10" fmla="*/ 604300 h 637687"/>
              <a:gd name="connsiteX11" fmla="*/ 39243 w 2217906"/>
              <a:gd name="connsiteY11" fmla="*/ 477079 h 63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7906" h="637687">
                <a:moveTo>
                  <a:pt x="39243" y="477079"/>
                </a:moveTo>
                <a:cubicBezTo>
                  <a:pt x="-13161" y="412143"/>
                  <a:pt x="-4252" y="280947"/>
                  <a:pt x="15386" y="214686"/>
                </a:cubicBezTo>
                <a:cubicBezTo>
                  <a:pt x="35024" y="148425"/>
                  <a:pt x="67498" y="112645"/>
                  <a:pt x="157070" y="79514"/>
                </a:cubicBezTo>
                <a:cubicBezTo>
                  <a:pt x="246642" y="46383"/>
                  <a:pt x="370962" y="29155"/>
                  <a:pt x="552819" y="15903"/>
                </a:cubicBezTo>
                <a:cubicBezTo>
                  <a:pt x="734676" y="2651"/>
                  <a:pt x="991121" y="5301"/>
                  <a:pt x="1248213" y="0"/>
                </a:cubicBezTo>
                <a:cubicBezTo>
                  <a:pt x="1507956" y="15903"/>
                  <a:pt x="1866486" y="3977"/>
                  <a:pt x="2027442" y="47709"/>
                </a:cubicBezTo>
                <a:cubicBezTo>
                  <a:pt x="2188398" y="91441"/>
                  <a:pt x="2198769" y="181556"/>
                  <a:pt x="2213951" y="262394"/>
                </a:cubicBezTo>
                <a:cubicBezTo>
                  <a:pt x="2229133" y="343232"/>
                  <a:pt x="2201304" y="471778"/>
                  <a:pt x="2118536" y="532738"/>
                </a:cubicBezTo>
                <a:cubicBezTo>
                  <a:pt x="2035768" y="593698"/>
                  <a:pt x="1904802" y="610927"/>
                  <a:pt x="1717341" y="628155"/>
                </a:cubicBezTo>
                <a:cubicBezTo>
                  <a:pt x="1529880" y="645383"/>
                  <a:pt x="1234962" y="633455"/>
                  <a:pt x="993772" y="636105"/>
                </a:cubicBezTo>
                <a:cubicBezTo>
                  <a:pt x="707525" y="640081"/>
                  <a:pt x="488898" y="630804"/>
                  <a:pt x="329810" y="604300"/>
                </a:cubicBezTo>
                <a:cubicBezTo>
                  <a:pt x="170722" y="577796"/>
                  <a:pt x="91647" y="542015"/>
                  <a:pt x="39243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7668FF3-28AC-43A6-B527-8ACDF7F093BD}"/>
              </a:ext>
            </a:extLst>
          </p:cNvPr>
          <p:cNvSpPr txBox="1"/>
          <p:nvPr/>
        </p:nvSpPr>
        <p:spPr>
          <a:xfrm>
            <a:off x="3888186" y="2512514"/>
            <a:ext cx="13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TARGET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B6F6BC7-C4AA-4ED5-BE03-AFEDF05D3F84}"/>
              </a:ext>
            </a:extLst>
          </p:cNvPr>
          <p:cNvSpPr/>
          <p:nvPr/>
        </p:nvSpPr>
        <p:spPr>
          <a:xfrm flipH="1">
            <a:off x="3689403" y="3077154"/>
            <a:ext cx="310102" cy="351845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757352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203</a:t>
            </a:fld>
            <a:endParaRPr lang="nb-NO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5404"/>
            <a:ext cx="9144000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0091C4"/>
                </a:solidFill>
                <a:effectLst/>
                <a:latin typeface="Consolas" panose="020B0609020204030204" pitchFamily="49" charset="0"/>
              </a:rPr>
              <a:t>"tv/series/skam"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FBA88A18-E01A-47AA-907C-FBEDAAEB6B38}"/>
              </a:ext>
            </a:extLst>
          </p:cNvPr>
          <p:cNvSpPr/>
          <p:nvPr/>
        </p:nvSpPr>
        <p:spPr>
          <a:xfrm>
            <a:off x="4709649" y="3488016"/>
            <a:ext cx="3702831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CE140561-060A-4DB0-81C0-2A371BCA94F9}"/>
              </a:ext>
            </a:extLst>
          </p:cNvPr>
          <p:cNvSpPr txBox="1"/>
          <p:nvPr/>
        </p:nvSpPr>
        <p:spPr>
          <a:xfrm>
            <a:off x="5277256" y="4637610"/>
            <a:ext cx="135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URI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6FDB69BC-B881-459F-8277-850CC8B26438}"/>
              </a:ext>
            </a:extLst>
          </p:cNvPr>
          <p:cNvSpPr/>
          <p:nvPr/>
        </p:nvSpPr>
        <p:spPr>
          <a:xfrm flipV="1">
            <a:off x="5907821" y="4261898"/>
            <a:ext cx="357809" cy="42937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633969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204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187"/>
            <a:ext cx="9144000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{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"/tv-show/1"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},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"manifest"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[{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"/manifest/1"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}, {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"synstolk",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"/manifest/2"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}]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99E05EB2-74A7-493F-9BE8-650588693373}"/>
              </a:ext>
            </a:extLst>
          </p:cNvPr>
          <p:cNvSpPr/>
          <p:nvPr/>
        </p:nvSpPr>
        <p:spPr>
          <a:xfrm>
            <a:off x="1044107" y="723475"/>
            <a:ext cx="1953535" cy="548734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B7130FF-A26D-41E9-B3F0-7F694A649397}"/>
              </a:ext>
            </a:extLst>
          </p:cNvPr>
          <p:cNvSpPr txBox="1"/>
          <p:nvPr/>
        </p:nvSpPr>
        <p:spPr>
          <a:xfrm>
            <a:off x="3971143" y="258307"/>
            <a:ext cx="3472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LINKS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17A5F862-553E-45F5-A3FC-D1FECF8BF85A}"/>
              </a:ext>
            </a:extLst>
          </p:cNvPr>
          <p:cNvSpPr/>
          <p:nvPr/>
        </p:nvSpPr>
        <p:spPr>
          <a:xfrm flipH="1">
            <a:off x="3069203" y="612250"/>
            <a:ext cx="858741" cy="2126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90675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CACAB09D-4A7C-4A9B-BB1F-C67F550A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187"/>
            <a:ext cx="9144000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{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"/tv-show/1"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},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"manifest"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[{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"/manifest/1"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}, {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"synstolk",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"/manifest/2"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}]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205</a:t>
            </a:fld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96EB8A72-409C-4435-AC02-96C142C681B8}"/>
              </a:ext>
            </a:extLst>
          </p:cNvPr>
          <p:cNvSpPr/>
          <p:nvPr/>
        </p:nvSpPr>
        <p:spPr>
          <a:xfrm>
            <a:off x="1436732" y="1235592"/>
            <a:ext cx="1433689" cy="456003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B1501798-096A-48D3-845A-1CE19A5CB492}"/>
              </a:ext>
            </a:extLst>
          </p:cNvPr>
          <p:cNvSpPr txBox="1"/>
          <p:nvPr/>
        </p:nvSpPr>
        <p:spPr>
          <a:xfrm>
            <a:off x="4118951" y="595595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RELATIONS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77622823-B92C-46E6-9885-69B979DB40ED}"/>
              </a:ext>
            </a:extLst>
          </p:cNvPr>
          <p:cNvSpPr/>
          <p:nvPr/>
        </p:nvSpPr>
        <p:spPr>
          <a:xfrm flipH="1">
            <a:off x="2934031" y="908565"/>
            <a:ext cx="1184920" cy="32702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7A81AE2A-DF0A-4C7A-A46B-47B62B67E291}"/>
              </a:ext>
            </a:extLst>
          </p:cNvPr>
          <p:cNvSpPr/>
          <p:nvPr/>
        </p:nvSpPr>
        <p:spPr>
          <a:xfrm>
            <a:off x="1428059" y="2461897"/>
            <a:ext cx="2133600" cy="469779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23036 w 2347120"/>
              <a:gd name="connsiteY0" fmla="*/ 477079 h 637782"/>
              <a:gd name="connsiteX1" fmla="*/ 22129 w 2347120"/>
              <a:gd name="connsiteY1" fmla="*/ 214685 h 637782"/>
              <a:gd name="connsiteX2" fmla="*/ 166159 w 2347120"/>
              <a:gd name="connsiteY2" fmla="*/ 71562 h 637782"/>
              <a:gd name="connsiteX3" fmla="*/ 523968 w 2347120"/>
              <a:gd name="connsiteY3" fmla="*/ 15903 h 637782"/>
              <a:gd name="connsiteX4" fmla="*/ 1295243 w 2347120"/>
              <a:gd name="connsiteY4" fmla="*/ 0 h 637782"/>
              <a:gd name="connsiteX5" fmla="*/ 2074472 w 2347120"/>
              <a:gd name="connsiteY5" fmla="*/ 47709 h 637782"/>
              <a:gd name="connsiteX6" fmla="*/ 2336864 w 2347120"/>
              <a:gd name="connsiteY6" fmla="*/ 270345 h 637782"/>
              <a:gd name="connsiteX7" fmla="*/ 2241449 w 2347120"/>
              <a:gd name="connsiteY7" fmla="*/ 508884 h 637782"/>
              <a:gd name="connsiteX8" fmla="*/ 1764371 w 2347120"/>
              <a:gd name="connsiteY8" fmla="*/ 628155 h 637782"/>
              <a:gd name="connsiteX9" fmla="*/ 1040802 w 2347120"/>
              <a:gd name="connsiteY9" fmla="*/ 636105 h 637782"/>
              <a:gd name="connsiteX10" fmla="*/ 237721 w 2347120"/>
              <a:gd name="connsiteY10" fmla="*/ 612251 h 637782"/>
              <a:gd name="connsiteX11" fmla="*/ 23036 w 2347120"/>
              <a:gd name="connsiteY11" fmla="*/ 477079 h 637782"/>
              <a:gd name="connsiteX0" fmla="*/ 45465 w 2331301"/>
              <a:gd name="connsiteY0" fmla="*/ 477079 h 637782"/>
              <a:gd name="connsiteX1" fmla="*/ 6310 w 2331301"/>
              <a:gd name="connsiteY1" fmla="*/ 214685 h 637782"/>
              <a:gd name="connsiteX2" fmla="*/ 150340 w 2331301"/>
              <a:gd name="connsiteY2" fmla="*/ 71562 h 637782"/>
              <a:gd name="connsiteX3" fmla="*/ 508149 w 2331301"/>
              <a:gd name="connsiteY3" fmla="*/ 15903 h 637782"/>
              <a:gd name="connsiteX4" fmla="*/ 1279424 w 2331301"/>
              <a:gd name="connsiteY4" fmla="*/ 0 h 637782"/>
              <a:gd name="connsiteX5" fmla="*/ 2058653 w 2331301"/>
              <a:gd name="connsiteY5" fmla="*/ 47709 h 637782"/>
              <a:gd name="connsiteX6" fmla="*/ 2321045 w 2331301"/>
              <a:gd name="connsiteY6" fmla="*/ 270345 h 637782"/>
              <a:gd name="connsiteX7" fmla="*/ 2225630 w 2331301"/>
              <a:gd name="connsiteY7" fmla="*/ 508884 h 637782"/>
              <a:gd name="connsiteX8" fmla="*/ 1748552 w 2331301"/>
              <a:gd name="connsiteY8" fmla="*/ 628155 h 637782"/>
              <a:gd name="connsiteX9" fmla="*/ 1024983 w 2331301"/>
              <a:gd name="connsiteY9" fmla="*/ 636105 h 637782"/>
              <a:gd name="connsiteX10" fmla="*/ 221902 w 2331301"/>
              <a:gd name="connsiteY10" fmla="*/ 612251 h 637782"/>
              <a:gd name="connsiteX11" fmla="*/ 45465 w 2331301"/>
              <a:gd name="connsiteY11" fmla="*/ 477079 h 637782"/>
              <a:gd name="connsiteX0" fmla="*/ 45465 w 2289965"/>
              <a:gd name="connsiteY0" fmla="*/ 477079 h 637782"/>
              <a:gd name="connsiteX1" fmla="*/ 6310 w 2289965"/>
              <a:gd name="connsiteY1" fmla="*/ 214685 h 637782"/>
              <a:gd name="connsiteX2" fmla="*/ 150340 w 2289965"/>
              <a:gd name="connsiteY2" fmla="*/ 71562 h 637782"/>
              <a:gd name="connsiteX3" fmla="*/ 508149 w 2289965"/>
              <a:gd name="connsiteY3" fmla="*/ 15903 h 637782"/>
              <a:gd name="connsiteX4" fmla="*/ 1279424 w 2289965"/>
              <a:gd name="connsiteY4" fmla="*/ 0 h 637782"/>
              <a:gd name="connsiteX5" fmla="*/ 2058653 w 2289965"/>
              <a:gd name="connsiteY5" fmla="*/ 47709 h 637782"/>
              <a:gd name="connsiteX6" fmla="*/ 2267498 w 2289965"/>
              <a:gd name="connsiteY6" fmla="*/ 228112 h 637782"/>
              <a:gd name="connsiteX7" fmla="*/ 2225630 w 2289965"/>
              <a:gd name="connsiteY7" fmla="*/ 508884 h 637782"/>
              <a:gd name="connsiteX8" fmla="*/ 1748552 w 2289965"/>
              <a:gd name="connsiteY8" fmla="*/ 628155 h 637782"/>
              <a:gd name="connsiteX9" fmla="*/ 1024983 w 2289965"/>
              <a:gd name="connsiteY9" fmla="*/ 636105 h 637782"/>
              <a:gd name="connsiteX10" fmla="*/ 221902 w 2289965"/>
              <a:gd name="connsiteY10" fmla="*/ 612251 h 637782"/>
              <a:gd name="connsiteX11" fmla="*/ 45465 w 2289965"/>
              <a:gd name="connsiteY11" fmla="*/ 477079 h 637782"/>
              <a:gd name="connsiteX0" fmla="*/ 45465 w 2271993"/>
              <a:gd name="connsiteY0" fmla="*/ 477079 h 639360"/>
              <a:gd name="connsiteX1" fmla="*/ 6310 w 2271993"/>
              <a:gd name="connsiteY1" fmla="*/ 214685 h 639360"/>
              <a:gd name="connsiteX2" fmla="*/ 150340 w 2271993"/>
              <a:gd name="connsiteY2" fmla="*/ 71562 h 639360"/>
              <a:gd name="connsiteX3" fmla="*/ 508149 w 2271993"/>
              <a:gd name="connsiteY3" fmla="*/ 15903 h 639360"/>
              <a:gd name="connsiteX4" fmla="*/ 1279424 w 2271993"/>
              <a:gd name="connsiteY4" fmla="*/ 0 h 639360"/>
              <a:gd name="connsiteX5" fmla="*/ 2058653 w 2271993"/>
              <a:gd name="connsiteY5" fmla="*/ 47709 h 639360"/>
              <a:gd name="connsiteX6" fmla="*/ 2267498 w 2271993"/>
              <a:gd name="connsiteY6" fmla="*/ 228112 h 639360"/>
              <a:gd name="connsiteX7" fmla="*/ 2164435 w 2271993"/>
              <a:gd name="connsiteY7" fmla="*/ 508884 h 639360"/>
              <a:gd name="connsiteX8" fmla="*/ 1748552 w 2271993"/>
              <a:gd name="connsiteY8" fmla="*/ 628155 h 639360"/>
              <a:gd name="connsiteX9" fmla="*/ 1024983 w 2271993"/>
              <a:gd name="connsiteY9" fmla="*/ 636105 h 639360"/>
              <a:gd name="connsiteX10" fmla="*/ 221902 w 2271993"/>
              <a:gd name="connsiteY10" fmla="*/ 612251 h 639360"/>
              <a:gd name="connsiteX11" fmla="*/ 45465 w 2271993"/>
              <a:gd name="connsiteY11" fmla="*/ 477079 h 639360"/>
              <a:gd name="connsiteX0" fmla="*/ 45465 w 2269994"/>
              <a:gd name="connsiteY0" fmla="*/ 477079 h 639359"/>
              <a:gd name="connsiteX1" fmla="*/ 6310 w 2269994"/>
              <a:gd name="connsiteY1" fmla="*/ 214685 h 639359"/>
              <a:gd name="connsiteX2" fmla="*/ 150340 w 2269994"/>
              <a:gd name="connsiteY2" fmla="*/ 71562 h 639359"/>
              <a:gd name="connsiteX3" fmla="*/ 508149 w 2269994"/>
              <a:gd name="connsiteY3" fmla="*/ 15903 h 639359"/>
              <a:gd name="connsiteX4" fmla="*/ 1279424 w 2269994"/>
              <a:gd name="connsiteY4" fmla="*/ 0 h 639359"/>
              <a:gd name="connsiteX5" fmla="*/ 2058653 w 2269994"/>
              <a:gd name="connsiteY5" fmla="*/ 47709 h 639359"/>
              <a:gd name="connsiteX6" fmla="*/ 2267498 w 2269994"/>
              <a:gd name="connsiteY6" fmla="*/ 228112 h 639359"/>
              <a:gd name="connsiteX7" fmla="*/ 2164435 w 2269994"/>
              <a:gd name="connsiteY7" fmla="*/ 508884 h 639359"/>
              <a:gd name="connsiteX8" fmla="*/ 1748552 w 2269994"/>
              <a:gd name="connsiteY8" fmla="*/ 628155 h 639359"/>
              <a:gd name="connsiteX9" fmla="*/ 1024983 w 2269994"/>
              <a:gd name="connsiteY9" fmla="*/ 636105 h 639359"/>
              <a:gd name="connsiteX10" fmla="*/ 221902 w 2269994"/>
              <a:gd name="connsiteY10" fmla="*/ 612251 h 639359"/>
              <a:gd name="connsiteX11" fmla="*/ 45465 w 2269994"/>
              <a:gd name="connsiteY11" fmla="*/ 477079 h 639359"/>
              <a:gd name="connsiteX0" fmla="*/ 45465 w 2238171"/>
              <a:gd name="connsiteY0" fmla="*/ 477079 h 639359"/>
              <a:gd name="connsiteX1" fmla="*/ 6310 w 2238171"/>
              <a:gd name="connsiteY1" fmla="*/ 214685 h 639359"/>
              <a:gd name="connsiteX2" fmla="*/ 150340 w 2238171"/>
              <a:gd name="connsiteY2" fmla="*/ 71562 h 639359"/>
              <a:gd name="connsiteX3" fmla="*/ 508149 w 2238171"/>
              <a:gd name="connsiteY3" fmla="*/ 15903 h 639359"/>
              <a:gd name="connsiteX4" fmla="*/ 1279424 w 2238171"/>
              <a:gd name="connsiteY4" fmla="*/ 0 h 639359"/>
              <a:gd name="connsiteX5" fmla="*/ 2058653 w 2238171"/>
              <a:gd name="connsiteY5" fmla="*/ 47709 h 639359"/>
              <a:gd name="connsiteX6" fmla="*/ 2229251 w 2238171"/>
              <a:gd name="connsiteY6" fmla="*/ 217554 h 639359"/>
              <a:gd name="connsiteX7" fmla="*/ 2164435 w 2238171"/>
              <a:gd name="connsiteY7" fmla="*/ 508884 h 639359"/>
              <a:gd name="connsiteX8" fmla="*/ 1748552 w 2238171"/>
              <a:gd name="connsiteY8" fmla="*/ 628155 h 639359"/>
              <a:gd name="connsiteX9" fmla="*/ 1024983 w 2238171"/>
              <a:gd name="connsiteY9" fmla="*/ 636105 h 639359"/>
              <a:gd name="connsiteX10" fmla="*/ 221902 w 2238171"/>
              <a:gd name="connsiteY10" fmla="*/ 612251 h 639359"/>
              <a:gd name="connsiteX11" fmla="*/ 45465 w 2238171"/>
              <a:gd name="connsiteY11" fmla="*/ 477079 h 639359"/>
              <a:gd name="connsiteX0" fmla="*/ 45465 w 2232125"/>
              <a:gd name="connsiteY0" fmla="*/ 477079 h 637781"/>
              <a:gd name="connsiteX1" fmla="*/ 6310 w 2232125"/>
              <a:gd name="connsiteY1" fmla="*/ 214685 h 637781"/>
              <a:gd name="connsiteX2" fmla="*/ 150340 w 2232125"/>
              <a:gd name="connsiteY2" fmla="*/ 71562 h 637781"/>
              <a:gd name="connsiteX3" fmla="*/ 508149 w 2232125"/>
              <a:gd name="connsiteY3" fmla="*/ 15903 h 637781"/>
              <a:gd name="connsiteX4" fmla="*/ 1279424 w 2232125"/>
              <a:gd name="connsiteY4" fmla="*/ 0 h 637781"/>
              <a:gd name="connsiteX5" fmla="*/ 2058653 w 2232125"/>
              <a:gd name="connsiteY5" fmla="*/ 47709 h 637781"/>
              <a:gd name="connsiteX6" fmla="*/ 2229251 w 2232125"/>
              <a:gd name="connsiteY6" fmla="*/ 217554 h 637781"/>
              <a:gd name="connsiteX7" fmla="*/ 2133837 w 2232125"/>
              <a:gd name="connsiteY7" fmla="*/ 551119 h 637781"/>
              <a:gd name="connsiteX8" fmla="*/ 1748552 w 2232125"/>
              <a:gd name="connsiteY8" fmla="*/ 628155 h 637781"/>
              <a:gd name="connsiteX9" fmla="*/ 1024983 w 2232125"/>
              <a:gd name="connsiteY9" fmla="*/ 636105 h 637781"/>
              <a:gd name="connsiteX10" fmla="*/ 221902 w 2232125"/>
              <a:gd name="connsiteY10" fmla="*/ 612251 h 637781"/>
              <a:gd name="connsiteX11" fmla="*/ 45465 w 2232125"/>
              <a:gd name="connsiteY11" fmla="*/ 477079 h 637781"/>
              <a:gd name="connsiteX0" fmla="*/ 45465 w 2236726"/>
              <a:gd name="connsiteY0" fmla="*/ 494428 h 655131"/>
              <a:gd name="connsiteX1" fmla="*/ 6310 w 2236726"/>
              <a:gd name="connsiteY1" fmla="*/ 232034 h 655131"/>
              <a:gd name="connsiteX2" fmla="*/ 150340 w 2236726"/>
              <a:gd name="connsiteY2" fmla="*/ 88911 h 655131"/>
              <a:gd name="connsiteX3" fmla="*/ 508149 w 2236726"/>
              <a:gd name="connsiteY3" fmla="*/ 33252 h 655131"/>
              <a:gd name="connsiteX4" fmla="*/ 1279424 w 2236726"/>
              <a:gd name="connsiteY4" fmla="*/ 17349 h 655131"/>
              <a:gd name="connsiteX5" fmla="*/ 1982157 w 2236726"/>
              <a:gd name="connsiteY5" fmla="*/ 12266 h 655131"/>
              <a:gd name="connsiteX6" fmla="*/ 2229251 w 2236726"/>
              <a:gd name="connsiteY6" fmla="*/ 234903 h 655131"/>
              <a:gd name="connsiteX7" fmla="*/ 2133837 w 2236726"/>
              <a:gd name="connsiteY7" fmla="*/ 568468 h 655131"/>
              <a:gd name="connsiteX8" fmla="*/ 1748552 w 2236726"/>
              <a:gd name="connsiteY8" fmla="*/ 645504 h 655131"/>
              <a:gd name="connsiteX9" fmla="*/ 1024983 w 2236726"/>
              <a:gd name="connsiteY9" fmla="*/ 653454 h 655131"/>
              <a:gd name="connsiteX10" fmla="*/ 221902 w 2236726"/>
              <a:gd name="connsiteY10" fmla="*/ 629600 h 655131"/>
              <a:gd name="connsiteX11" fmla="*/ 45465 w 2236726"/>
              <a:gd name="connsiteY11" fmla="*/ 494428 h 655131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99944 w 2237218"/>
              <a:gd name="connsiteY3" fmla="*/ 47578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63112 h 623815"/>
              <a:gd name="connsiteX1" fmla="*/ 6310 w 2237218"/>
              <a:gd name="connsiteY1" fmla="*/ 200718 h 623815"/>
              <a:gd name="connsiteX2" fmla="*/ 150340 w 2237218"/>
              <a:gd name="connsiteY2" fmla="*/ 57595 h 623815"/>
              <a:gd name="connsiteX3" fmla="*/ 599944 w 2237218"/>
              <a:gd name="connsiteY3" fmla="*/ 33611 h 623815"/>
              <a:gd name="connsiteX4" fmla="*/ 1279424 w 2237218"/>
              <a:gd name="connsiteY4" fmla="*/ 7149 h 623815"/>
              <a:gd name="connsiteX5" fmla="*/ 1974508 w 2237218"/>
              <a:gd name="connsiteY5" fmla="*/ 12625 h 623815"/>
              <a:gd name="connsiteX6" fmla="*/ 2229251 w 2237218"/>
              <a:gd name="connsiteY6" fmla="*/ 203587 h 623815"/>
              <a:gd name="connsiteX7" fmla="*/ 2133837 w 2237218"/>
              <a:gd name="connsiteY7" fmla="*/ 537152 h 623815"/>
              <a:gd name="connsiteX8" fmla="*/ 1748552 w 2237218"/>
              <a:gd name="connsiteY8" fmla="*/ 614188 h 623815"/>
              <a:gd name="connsiteX9" fmla="*/ 1024983 w 2237218"/>
              <a:gd name="connsiteY9" fmla="*/ 622138 h 623815"/>
              <a:gd name="connsiteX10" fmla="*/ 221902 w 2237218"/>
              <a:gd name="connsiteY10" fmla="*/ 598284 h 623815"/>
              <a:gd name="connsiteX11" fmla="*/ 45465 w 2237218"/>
              <a:gd name="connsiteY11" fmla="*/ 463112 h 62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7218" h="623815">
                <a:moveTo>
                  <a:pt x="45465" y="463112"/>
                </a:moveTo>
                <a:cubicBezTo>
                  <a:pt x="9533" y="396851"/>
                  <a:pt x="-11169" y="268304"/>
                  <a:pt x="6310" y="200718"/>
                </a:cubicBezTo>
                <a:cubicBezTo>
                  <a:pt x="23789" y="133132"/>
                  <a:pt x="51401" y="85446"/>
                  <a:pt x="150340" y="57595"/>
                </a:cubicBezTo>
                <a:cubicBezTo>
                  <a:pt x="249279" y="29744"/>
                  <a:pt x="411763" y="42019"/>
                  <a:pt x="599944" y="33611"/>
                </a:cubicBezTo>
                <a:cubicBezTo>
                  <a:pt x="788125" y="25203"/>
                  <a:pt x="1022332" y="12450"/>
                  <a:pt x="1279424" y="7149"/>
                </a:cubicBezTo>
                <a:cubicBezTo>
                  <a:pt x="1539167" y="23052"/>
                  <a:pt x="1816204" y="-20115"/>
                  <a:pt x="1974508" y="12625"/>
                </a:cubicBezTo>
                <a:cubicBezTo>
                  <a:pt x="2132813" y="45365"/>
                  <a:pt x="2202696" y="116166"/>
                  <a:pt x="2229251" y="203587"/>
                </a:cubicBezTo>
                <a:cubicBezTo>
                  <a:pt x="2255806" y="291008"/>
                  <a:pt x="2213954" y="468719"/>
                  <a:pt x="2133837" y="537152"/>
                </a:cubicBezTo>
                <a:cubicBezTo>
                  <a:pt x="2053721" y="605586"/>
                  <a:pt x="1933361" y="600024"/>
                  <a:pt x="1748552" y="614188"/>
                </a:cubicBezTo>
                <a:cubicBezTo>
                  <a:pt x="1563743" y="628352"/>
                  <a:pt x="1266173" y="619488"/>
                  <a:pt x="1024983" y="622138"/>
                </a:cubicBezTo>
                <a:cubicBezTo>
                  <a:pt x="738736" y="626114"/>
                  <a:pt x="385155" y="624788"/>
                  <a:pt x="221902" y="598284"/>
                </a:cubicBezTo>
                <a:cubicBezTo>
                  <a:pt x="58649" y="571780"/>
                  <a:pt x="81397" y="529373"/>
                  <a:pt x="45465" y="4631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EB35ED54-DE1F-40A5-8239-EDA3D06BB1CB}"/>
              </a:ext>
            </a:extLst>
          </p:cNvPr>
          <p:cNvSpPr/>
          <p:nvPr/>
        </p:nvSpPr>
        <p:spPr>
          <a:xfrm flipH="1">
            <a:off x="3625269" y="1210098"/>
            <a:ext cx="1242430" cy="13502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24559" y="119532"/>
                  <a:pt x="643624" y="197814"/>
                  <a:pt x="866263" y="240378"/>
                </a:cubicBezTo>
                <a:cubicBezTo>
                  <a:pt x="1100848" y="281194"/>
                  <a:pt x="1565631" y="387872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05156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>
            <a:extLst>
              <a:ext uri="{FF2B5EF4-FFF2-40B4-BE49-F238E27FC236}">
                <a16:creationId xmlns:a16="http://schemas.microsoft.com/office/drawing/2014/main" id="{B428F42C-E65C-46EE-8753-80017A311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187"/>
            <a:ext cx="9144000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{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"/tv-show/1"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},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"manifest"</a:t>
            </a: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[{ 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"/manifest/1"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}, {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</a:t>
            </a:r>
            <a:r>
              <a:rPr lang="nb-NO" altLang="nb-NO" sz="2800" dirty="0">
                <a:latin typeface="Consolas" panose="020B0609020204030204" pitchFamily="49" charset="0"/>
              </a:rPr>
              <a:t>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"synstolk",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lang="nb-NO" altLang="nb-NO" sz="2800" dirty="0">
                <a:latin typeface="Consolas" panose="020B0609020204030204" pitchFamily="49" charset="0"/>
              </a:rPr>
              <a:t>      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28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2800" dirty="0">
                <a:latin typeface="Consolas" panose="020B0609020204030204" pitchFamily="49" charset="0"/>
              </a:rPr>
              <a:t>: </a:t>
            </a:r>
            <a:r>
              <a:rPr lang="nb-NO" altLang="nb-NO" sz="2800" dirty="0">
                <a:solidFill>
                  <a:srgbClr val="0091C4"/>
                </a:solidFill>
                <a:latin typeface="Consolas" panose="020B0609020204030204" pitchFamily="49" charset="0"/>
              </a:rPr>
              <a:t>"/manifest/2"</a:t>
            </a:r>
            <a:br>
              <a:rPr lang="nb-NO" altLang="nb-NO" sz="2800" dirty="0"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}]</a:t>
            </a:r>
            <a:b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206</a:t>
            </a:fld>
            <a:endParaRPr lang="nb-NO"/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96EB8A72-409C-4435-AC02-96C142C681B8}"/>
              </a:ext>
            </a:extLst>
          </p:cNvPr>
          <p:cNvSpPr/>
          <p:nvPr/>
        </p:nvSpPr>
        <p:spPr>
          <a:xfrm>
            <a:off x="1763030" y="2898789"/>
            <a:ext cx="3552244" cy="47892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B1501798-096A-48D3-845A-1CE19A5CB492}"/>
              </a:ext>
            </a:extLst>
          </p:cNvPr>
          <p:cNvSpPr txBox="1"/>
          <p:nvPr/>
        </p:nvSpPr>
        <p:spPr>
          <a:xfrm>
            <a:off x="4118951" y="595595"/>
            <a:ext cx="4132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NAME AS SECONDARY KEY</a:t>
            </a:r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EB35ED54-DE1F-40A5-8239-EDA3D06BB1CB}"/>
              </a:ext>
            </a:extLst>
          </p:cNvPr>
          <p:cNvSpPr/>
          <p:nvPr/>
        </p:nvSpPr>
        <p:spPr>
          <a:xfrm flipH="1">
            <a:off x="5239251" y="1303481"/>
            <a:ext cx="716687" cy="1595308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555115 w 2002084"/>
              <a:gd name="connsiteY1" fmla="*/ 265527 h 420483"/>
              <a:gd name="connsiteX2" fmla="*/ 2002084 w 2002084"/>
              <a:gd name="connsiteY2" fmla="*/ 420483 h 420483"/>
              <a:gd name="connsiteX0" fmla="*/ 1149 w 2003233"/>
              <a:gd name="connsiteY0" fmla="*/ 0 h 420483"/>
              <a:gd name="connsiteX1" fmla="*/ 556264 w 2003233"/>
              <a:gd name="connsiteY1" fmla="*/ 265527 h 420483"/>
              <a:gd name="connsiteX2" fmla="*/ 2003233 w 2003233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3233" h="420483">
                <a:moveTo>
                  <a:pt x="1149" y="0"/>
                </a:moveTo>
                <a:cubicBezTo>
                  <a:pt x="-18766" y="132107"/>
                  <a:pt x="222583" y="195447"/>
                  <a:pt x="556264" y="265527"/>
                </a:cubicBezTo>
                <a:cubicBezTo>
                  <a:pt x="889945" y="335607"/>
                  <a:pt x="1388981" y="383681"/>
                  <a:pt x="2003233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201FFE73-ACAC-4582-A20A-FC1966CF8B82}"/>
              </a:ext>
            </a:extLst>
          </p:cNvPr>
          <p:cNvSpPr/>
          <p:nvPr/>
        </p:nvSpPr>
        <p:spPr>
          <a:xfrm>
            <a:off x="1763030" y="4180437"/>
            <a:ext cx="3739273" cy="47892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603294FE-17C5-4A11-B6F2-30410DF30043}"/>
              </a:ext>
            </a:extLst>
          </p:cNvPr>
          <p:cNvSpPr/>
          <p:nvPr/>
        </p:nvSpPr>
        <p:spPr>
          <a:xfrm flipH="1">
            <a:off x="5502303" y="1303482"/>
            <a:ext cx="872308" cy="295046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479192 w 2002084"/>
              <a:gd name="connsiteY1" fmla="*/ 282545 h 420483"/>
              <a:gd name="connsiteX2" fmla="*/ 2002084 w 2002084"/>
              <a:gd name="connsiteY2" fmla="*/ 420483 h 420483"/>
              <a:gd name="connsiteX0" fmla="*/ 4052 w 2006136"/>
              <a:gd name="connsiteY0" fmla="*/ 0 h 420483"/>
              <a:gd name="connsiteX1" fmla="*/ 483244 w 2006136"/>
              <a:gd name="connsiteY1" fmla="*/ 282545 h 420483"/>
              <a:gd name="connsiteX2" fmla="*/ 2006136 w 2006136"/>
              <a:gd name="connsiteY2" fmla="*/ 420483 h 420483"/>
              <a:gd name="connsiteX0" fmla="*/ 4054 w 2006138"/>
              <a:gd name="connsiteY0" fmla="*/ 0 h 420483"/>
              <a:gd name="connsiteX1" fmla="*/ 483246 w 2006138"/>
              <a:gd name="connsiteY1" fmla="*/ 282545 h 420483"/>
              <a:gd name="connsiteX2" fmla="*/ 2006138 w 2006138"/>
              <a:gd name="connsiteY2" fmla="*/ 420483 h 420483"/>
              <a:gd name="connsiteX0" fmla="*/ 3624 w 2005708"/>
              <a:gd name="connsiteY0" fmla="*/ 0 h 420483"/>
              <a:gd name="connsiteX1" fmla="*/ 522858 w 2005708"/>
              <a:gd name="connsiteY1" fmla="*/ 279989 h 420483"/>
              <a:gd name="connsiteX2" fmla="*/ 2005708 w 2005708"/>
              <a:gd name="connsiteY2" fmla="*/ 420483 h 420483"/>
              <a:gd name="connsiteX0" fmla="*/ 1 w 2002085"/>
              <a:gd name="connsiteY0" fmla="*/ 0 h 420483"/>
              <a:gd name="connsiteX1" fmla="*/ 87280 w 2002085"/>
              <a:gd name="connsiteY1" fmla="*/ 176674 h 420483"/>
              <a:gd name="connsiteX2" fmla="*/ 519235 w 2002085"/>
              <a:gd name="connsiteY2" fmla="*/ 279989 h 420483"/>
              <a:gd name="connsiteX3" fmla="*/ 2002085 w 2002085"/>
              <a:gd name="connsiteY3" fmla="*/ 420483 h 420483"/>
              <a:gd name="connsiteX0" fmla="*/ 303712 w 2305796"/>
              <a:gd name="connsiteY0" fmla="*/ 0 h 420483"/>
              <a:gd name="connsiteX1" fmla="*/ 12483 w 2305796"/>
              <a:gd name="connsiteY1" fmla="*/ 164896 h 420483"/>
              <a:gd name="connsiteX2" fmla="*/ 822946 w 2305796"/>
              <a:gd name="connsiteY2" fmla="*/ 279989 h 420483"/>
              <a:gd name="connsiteX3" fmla="*/ 2305796 w 2305796"/>
              <a:gd name="connsiteY3" fmla="*/ 420483 h 420483"/>
              <a:gd name="connsiteX0" fmla="*/ 303712 w 2305796"/>
              <a:gd name="connsiteY0" fmla="*/ 0 h 420483"/>
              <a:gd name="connsiteX1" fmla="*/ 12483 w 2305796"/>
              <a:gd name="connsiteY1" fmla="*/ 164896 h 420483"/>
              <a:gd name="connsiteX2" fmla="*/ 822946 w 2305796"/>
              <a:gd name="connsiteY2" fmla="*/ 279989 h 420483"/>
              <a:gd name="connsiteX3" fmla="*/ 2305796 w 2305796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592950 w 2075800"/>
              <a:gd name="connsiteY2" fmla="*/ 279989 h 420483"/>
              <a:gd name="connsiteX3" fmla="*/ 2075800 w 2075800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548420 w 2075800"/>
              <a:gd name="connsiteY2" fmla="*/ 322391 h 420483"/>
              <a:gd name="connsiteX3" fmla="*/ 2075800 w 2075800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548420 w 2075800"/>
              <a:gd name="connsiteY2" fmla="*/ 322391 h 420483"/>
              <a:gd name="connsiteX3" fmla="*/ 2075800 w 2075800"/>
              <a:gd name="connsiteY3" fmla="*/ 420483 h 420483"/>
              <a:gd name="connsiteX0" fmla="*/ 73716 w 2075800"/>
              <a:gd name="connsiteY0" fmla="*/ 0 h 420483"/>
              <a:gd name="connsiteX1" fmla="*/ 27403 w 2075800"/>
              <a:gd name="connsiteY1" fmla="*/ 171963 h 420483"/>
              <a:gd name="connsiteX2" fmla="*/ 447877 w 2075800"/>
              <a:gd name="connsiteY2" fmla="*/ 325924 h 420483"/>
              <a:gd name="connsiteX3" fmla="*/ 2075800 w 2075800"/>
              <a:gd name="connsiteY3" fmla="*/ 420483 h 420483"/>
              <a:gd name="connsiteX0" fmla="*/ 184208 w 2186292"/>
              <a:gd name="connsiteY0" fmla="*/ 0 h 420483"/>
              <a:gd name="connsiteX1" fmla="*/ 17245 w 2186292"/>
              <a:gd name="connsiteY1" fmla="*/ 181385 h 420483"/>
              <a:gd name="connsiteX2" fmla="*/ 558369 w 2186292"/>
              <a:gd name="connsiteY2" fmla="*/ 325924 h 420483"/>
              <a:gd name="connsiteX3" fmla="*/ 2186292 w 2186292"/>
              <a:gd name="connsiteY3" fmla="*/ 420483 h 420483"/>
              <a:gd name="connsiteX0" fmla="*/ 184208 w 2186292"/>
              <a:gd name="connsiteY0" fmla="*/ 0 h 420483"/>
              <a:gd name="connsiteX1" fmla="*/ 17245 w 2186292"/>
              <a:gd name="connsiteY1" fmla="*/ 181385 h 420483"/>
              <a:gd name="connsiteX2" fmla="*/ 558369 w 2186292"/>
              <a:gd name="connsiteY2" fmla="*/ 325924 h 420483"/>
              <a:gd name="connsiteX3" fmla="*/ 2186292 w 2186292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183912 w 2185996"/>
              <a:gd name="connsiteY0" fmla="*/ 0 h 420483"/>
              <a:gd name="connsiteX1" fmla="*/ 16949 w 2185996"/>
              <a:gd name="connsiteY1" fmla="*/ 181385 h 420483"/>
              <a:gd name="connsiteX2" fmla="*/ 558073 w 2185996"/>
              <a:gd name="connsiteY2" fmla="*/ 325924 h 420483"/>
              <a:gd name="connsiteX3" fmla="*/ 2185996 w 2185996"/>
              <a:gd name="connsiteY3" fmla="*/ 420483 h 420483"/>
              <a:gd name="connsiteX0" fmla="*/ 203929 w 2206013"/>
              <a:gd name="connsiteY0" fmla="*/ 0 h 420483"/>
              <a:gd name="connsiteX1" fmla="*/ 36966 w 2206013"/>
              <a:gd name="connsiteY1" fmla="*/ 181385 h 420483"/>
              <a:gd name="connsiteX2" fmla="*/ 578090 w 2206013"/>
              <a:gd name="connsiteY2" fmla="*/ 325924 h 420483"/>
              <a:gd name="connsiteX3" fmla="*/ 2206013 w 2206013"/>
              <a:gd name="connsiteY3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013" h="420483">
                <a:moveTo>
                  <a:pt x="203929" y="0"/>
                </a:moveTo>
                <a:cubicBezTo>
                  <a:pt x="17392" y="65958"/>
                  <a:pt x="-48609" y="135240"/>
                  <a:pt x="36966" y="181385"/>
                </a:cubicBezTo>
                <a:cubicBezTo>
                  <a:pt x="123505" y="228050"/>
                  <a:pt x="259046" y="284587"/>
                  <a:pt x="578090" y="325924"/>
                </a:cubicBezTo>
                <a:cubicBezTo>
                  <a:pt x="893110" y="366740"/>
                  <a:pt x="1555479" y="394361"/>
                  <a:pt x="2206013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34903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207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9185"/>
            <a:ext cx="9144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solidFill>
                <a:srgbClr val="0091C4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"progress"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nb-NO" altLang="nb-NO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user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/1",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99E05EB2-74A7-493F-9BE8-650588693373}"/>
              </a:ext>
            </a:extLst>
          </p:cNvPr>
          <p:cNvSpPr/>
          <p:nvPr/>
        </p:nvSpPr>
        <p:spPr>
          <a:xfrm>
            <a:off x="1044107" y="1391478"/>
            <a:ext cx="2287490" cy="566126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B7130FF-A26D-41E9-B3F0-7F694A649397}"/>
              </a:ext>
            </a:extLst>
          </p:cNvPr>
          <p:cNvSpPr txBox="1"/>
          <p:nvPr/>
        </p:nvSpPr>
        <p:spPr>
          <a:xfrm>
            <a:off x="3769233" y="284171"/>
            <a:ext cx="3910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LINKS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17A5F862-553E-45F5-A3FC-D1FECF8BF85A}"/>
              </a:ext>
            </a:extLst>
          </p:cNvPr>
          <p:cNvSpPr/>
          <p:nvPr/>
        </p:nvSpPr>
        <p:spPr>
          <a:xfrm flipH="1">
            <a:off x="3109277" y="646509"/>
            <a:ext cx="659956" cy="70775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67454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208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9185"/>
            <a:ext cx="9144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solidFill>
                <a:srgbClr val="0091C4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"progress"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nb-NO" altLang="nb-NO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user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/1",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385601FB-812F-4E28-90AE-BEC3BB5A7DA2}"/>
              </a:ext>
            </a:extLst>
          </p:cNvPr>
          <p:cNvSpPr/>
          <p:nvPr/>
        </p:nvSpPr>
        <p:spPr>
          <a:xfrm>
            <a:off x="1587807" y="1927351"/>
            <a:ext cx="1433689" cy="456003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7DA3981-D558-4E18-A50B-0FAA4C9D80D2}"/>
              </a:ext>
            </a:extLst>
          </p:cNvPr>
          <p:cNvSpPr txBox="1"/>
          <p:nvPr/>
        </p:nvSpPr>
        <p:spPr>
          <a:xfrm>
            <a:off x="4270026" y="1040866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RELATIONS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31965F14-C082-4ACB-ACDB-91B2667176D7}"/>
              </a:ext>
            </a:extLst>
          </p:cNvPr>
          <p:cNvSpPr/>
          <p:nvPr/>
        </p:nvSpPr>
        <p:spPr>
          <a:xfrm flipH="1">
            <a:off x="2957885" y="1353836"/>
            <a:ext cx="1312141" cy="58659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DB73BFD1-AAD3-4018-B2DD-FE4AADE90CCF}"/>
              </a:ext>
            </a:extLst>
          </p:cNvPr>
          <p:cNvSpPr/>
          <p:nvPr/>
        </p:nvSpPr>
        <p:spPr>
          <a:xfrm>
            <a:off x="1579134" y="2907168"/>
            <a:ext cx="2133600" cy="469779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23036 w 2347120"/>
              <a:gd name="connsiteY0" fmla="*/ 477079 h 637782"/>
              <a:gd name="connsiteX1" fmla="*/ 22129 w 2347120"/>
              <a:gd name="connsiteY1" fmla="*/ 214685 h 637782"/>
              <a:gd name="connsiteX2" fmla="*/ 166159 w 2347120"/>
              <a:gd name="connsiteY2" fmla="*/ 71562 h 637782"/>
              <a:gd name="connsiteX3" fmla="*/ 523968 w 2347120"/>
              <a:gd name="connsiteY3" fmla="*/ 15903 h 637782"/>
              <a:gd name="connsiteX4" fmla="*/ 1295243 w 2347120"/>
              <a:gd name="connsiteY4" fmla="*/ 0 h 637782"/>
              <a:gd name="connsiteX5" fmla="*/ 2074472 w 2347120"/>
              <a:gd name="connsiteY5" fmla="*/ 47709 h 637782"/>
              <a:gd name="connsiteX6" fmla="*/ 2336864 w 2347120"/>
              <a:gd name="connsiteY6" fmla="*/ 270345 h 637782"/>
              <a:gd name="connsiteX7" fmla="*/ 2241449 w 2347120"/>
              <a:gd name="connsiteY7" fmla="*/ 508884 h 637782"/>
              <a:gd name="connsiteX8" fmla="*/ 1764371 w 2347120"/>
              <a:gd name="connsiteY8" fmla="*/ 628155 h 637782"/>
              <a:gd name="connsiteX9" fmla="*/ 1040802 w 2347120"/>
              <a:gd name="connsiteY9" fmla="*/ 636105 h 637782"/>
              <a:gd name="connsiteX10" fmla="*/ 237721 w 2347120"/>
              <a:gd name="connsiteY10" fmla="*/ 612251 h 637782"/>
              <a:gd name="connsiteX11" fmla="*/ 23036 w 2347120"/>
              <a:gd name="connsiteY11" fmla="*/ 477079 h 637782"/>
              <a:gd name="connsiteX0" fmla="*/ 45465 w 2331301"/>
              <a:gd name="connsiteY0" fmla="*/ 477079 h 637782"/>
              <a:gd name="connsiteX1" fmla="*/ 6310 w 2331301"/>
              <a:gd name="connsiteY1" fmla="*/ 214685 h 637782"/>
              <a:gd name="connsiteX2" fmla="*/ 150340 w 2331301"/>
              <a:gd name="connsiteY2" fmla="*/ 71562 h 637782"/>
              <a:gd name="connsiteX3" fmla="*/ 508149 w 2331301"/>
              <a:gd name="connsiteY3" fmla="*/ 15903 h 637782"/>
              <a:gd name="connsiteX4" fmla="*/ 1279424 w 2331301"/>
              <a:gd name="connsiteY4" fmla="*/ 0 h 637782"/>
              <a:gd name="connsiteX5" fmla="*/ 2058653 w 2331301"/>
              <a:gd name="connsiteY5" fmla="*/ 47709 h 637782"/>
              <a:gd name="connsiteX6" fmla="*/ 2321045 w 2331301"/>
              <a:gd name="connsiteY6" fmla="*/ 270345 h 637782"/>
              <a:gd name="connsiteX7" fmla="*/ 2225630 w 2331301"/>
              <a:gd name="connsiteY7" fmla="*/ 508884 h 637782"/>
              <a:gd name="connsiteX8" fmla="*/ 1748552 w 2331301"/>
              <a:gd name="connsiteY8" fmla="*/ 628155 h 637782"/>
              <a:gd name="connsiteX9" fmla="*/ 1024983 w 2331301"/>
              <a:gd name="connsiteY9" fmla="*/ 636105 h 637782"/>
              <a:gd name="connsiteX10" fmla="*/ 221902 w 2331301"/>
              <a:gd name="connsiteY10" fmla="*/ 612251 h 637782"/>
              <a:gd name="connsiteX11" fmla="*/ 45465 w 2331301"/>
              <a:gd name="connsiteY11" fmla="*/ 477079 h 637782"/>
              <a:gd name="connsiteX0" fmla="*/ 45465 w 2289965"/>
              <a:gd name="connsiteY0" fmla="*/ 477079 h 637782"/>
              <a:gd name="connsiteX1" fmla="*/ 6310 w 2289965"/>
              <a:gd name="connsiteY1" fmla="*/ 214685 h 637782"/>
              <a:gd name="connsiteX2" fmla="*/ 150340 w 2289965"/>
              <a:gd name="connsiteY2" fmla="*/ 71562 h 637782"/>
              <a:gd name="connsiteX3" fmla="*/ 508149 w 2289965"/>
              <a:gd name="connsiteY3" fmla="*/ 15903 h 637782"/>
              <a:gd name="connsiteX4" fmla="*/ 1279424 w 2289965"/>
              <a:gd name="connsiteY4" fmla="*/ 0 h 637782"/>
              <a:gd name="connsiteX5" fmla="*/ 2058653 w 2289965"/>
              <a:gd name="connsiteY5" fmla="*/ 47709 h 637782"/>
              <a:gd name="connsiteX6" fmla="*/ 2267498 w 2289965"/>
              <a:gd name="connsiteY6" fmla="*/ 228112 h 637782"/>
              <a:gd name="connsiteX7" fmla="*/ 2225630 w 2289965"/>
              <a:gd name="connsiteY7" fmla="*/ 508884 h 637782"/>
              <a:gd name="connsiteX8" fmla="*/ 1748552 w 2289965"/>
              <a:gd name="connsiteY8" fmla="*/ 628155 h 637782"/>
              <a:gd name="connsiteX9" fmla="*/ 1024983 w 2289965"/>
              <a:gd name="connsiteY9" fmla="*/ 636105 h 637782"/>
              <a:gd name="connsiteX10" fmla="*/ 221902 w 2289965"/>
              <a:gd name="connsiteY10" fmla="*/ 612251 h 637782"/>
              <a:gd name="connsiteX11" fmla="*/ 45465 w 2289965"/>
              <a:gd name="connsiteY11" fmla="*/ 477079 h 637782"/>
              <a:gd name="connsiteX0" fmla="*/ 45465 w 2271993"/>
              <a:gd name="connsiteY0" fmla="*/ 477079 h 639360"/>
              <a:gd name="connsiteX1" fmla="*/ 6310 w 2271993"/>
              <a:gd name="connsiteY1" fmla="*/ 214685 h 639360"/>
              <a:gd name="connsiteX2" fmla="*/ 150340 w 2271993"/>
              <a:gd name="connsiteY2" fmla="*/ 71562 h 639360"/>
              <a:gd name="connsiteX3" fmla="*/ 508149 w 2271993"/>
              <a:gd name="connsiteY3" fmla="*/ 15903 h 639360"/>
              <a:gd name="connsiteX4" fmla="*/ 1279424 w 2271993"/>
              <a:gd name="connsiteY4" fmla="*/ 0 h 639360"/>
              <a:gd name="connsiteX5" fmla="*/ 2058653 w 2271993"/>
              <a:gd name="connsiteY5" fmla="*/ 47709 h 639360"/>
              <a:gd name="connsiteX6" fmla="*/ 2267498 w 2271993"/>
              <a:gd name="connsiteY6" fmla="*/ 228112 h 639360"/>
              <a:gd name="connsiteX7" fmla="*/ 2164435 w 2271993"/>
              <a:gd name="connsiteY7" fmla="*/ 508884 h 639360"/>
              <a:gd name="connsiteX8" fmla="*/ 1748552 w 2271993"/>
              <a:gd name="connsiteY8" fmla="*/ 628155 h 639360"/>
              <a:gd name="connsiteX9" fmla="*/ 1024983 w 2271993"/>
              <a:gd name="connsiteY9" fmla="*/ 636105 h 639360"/>
              <a:gd name="connsiteX10" fmla="*/ 221902 w 2271993"/>
              <a:gd name="connsiteY10" fmla="*/ 612251 h 639360"/>
              <a:gd name="connsiteX11" fmla="*/ 45465 w 2271993"/>
              <a:gd name="connsiteY11" fmla="*/ 477079 h 639360"/>
              <a:gd name="connsiteX0" fmla="*/ 45465 w 2269994"/>
              <a:gd name="connsiteY0" fmla="*/ 477079 h 639359"/>
              <a:gd name="connsiteX1" fmla="*/ 6310 w 2269994"/>
              <a:gd name="connsiteY1" fmla="*/ 214685 h 639359"/>
              <a:gd name="connsiteX2" fmla="*/ 150340 w 2269994"/>
              <a:gd name="connsiteY2" fmla="*/ 71562 h 639359"/>
              <a:gd name="connsiteX3" fmla="*/ 508149 w 2269994"/>
              <a:gd name="connsiteY3" fmla="*/ 15903 h 639359"/>
              <a:gd name="connsiteX4" fmla="*/ 1279424 w 2269994"/>
              <a:gd name="connsiteY4" fmla="*/ 0 h 639359"/>
              <a:gd name="connsiteX5" fmla="*/ 2058653 w 2269994"/>
              <a:gd name="connsiteY5" fmla="*/ 47709 h 639359"/>
              <a:gd name="connsiteX6" fmla="*/ 2267498 w 2269994"/>
              <a:gd name="connsiteY6" fmla="*/ 228112 h 639359"/>
              <a:gd name="connsiteX7" fmla="*/ 2164435 w 2269994"/>
              <a:gd name="connsiteY7" fmla="*/ 508884 h 639359"/>
              <a:gd name="connsiteX8" fmla="*/ 1748552 w 2269994"/>
              <a:gd name="connsiteY8" fmla="*/ 628155 h 639359"/>
              <a:gd name="connsiteX9" fmla="*/ 1024983 w 2269994"/>
              <a:gd name="connsiteY9" fmla="*/ 636105 h 639359"/>
              <a:gd name="connsiteX10" fmla="*/ 221902 w 2269994"/>
              <a:gd name="connsiteY10" fmla="*/ 612251 h 639359"/>
              <a:gd name="connsiteX11" fmla="*/ 45465 w 2269994"/>
              <a:gd name="connsiteY11" fmla="*/ 477079 h 639359"/>
              <a:gd name="connsiteX0" fmla="*/ 45465 w 2238171"/>
              <a:gd name="connsiteY0" fmla="*/ 477079 h 639359"/>
              <a:gd name="connsiteX1" fmla="*/ 6310 w 2238171"/>
              <a:gd name="connsiteY1" fmla="*/ 214685 h 639359"/>
              <a:gd name="connsiteX2" fmla="*/ 150340 w 2238171"/>
              <a:gd name="connsiteY2" fmla="*/ 71562 h 639359"/>
              <a:gd name="connsiteX3" fmla="*/ 508149 w 2238171"/>
              <a:gd name="connsiteY3" fmla="*/ 15903 h 639359"/>
              <a:gd name="connsiteX4" fmla="*/ 1279424 w 2238171"/>
              <a:gd name="connsiteY4" fmla="*/ 0 h 639359"/>
              <a:gd name="connsiteX5" fmla="*/ 2058653 w 2238171"/>
              <a:gd name="connsiteY5" fmla="*/ 47709 h 639359"/>
              <a:gd name="connsiteX6" fmla="*/ 2229251 w 2238171"/>
              <a:gd name="connsiteY6" fmla="*/ 217554 h 639359"/>
              <a:gd name="connsiteX7" fmla="*/ 2164435 w 2238171"/>
              <a:gd name="connsiteY7" fmla="*/ 508884 h 639359"/>
              <a:gd name="connsiteX8" fmla="*/ 1748552 w 2238171"/>
              <a:gd name="connsiteY8" fmla="*/ 628155 h 639359"/>
              <a:gd name="connsiteX9" fmla="*/ 1024983 w 2238171"/>
              <a:gd name="connsiteY9" fmla="*/ 636105 h 639359"/>
              <a:gd name="connsiteX10" fmla="*/ 221902 w 2238171"/>
              <a:gd name="connsiteY10" fmla="*/ 612251 h 639359"/>
              <a:gd name="connsiteX11" fmla="*/ 45465 w 2238171"/>
              <a:gd name="connsiteY11" fmla="*/ 477079 h 639359"/>
              <a:gd name="connsiteX0" fmla="*/ 45465 w 2232125"/>
              <a:gd name="connsiteY0" fmla="*/ 477079 h 637781"/>
              <a:gd name="connsiteX1" fmla="*/ 6310 w 2232125"/>
              <a:gd name="connsiteY1" fmla="*/ 214685 h 637781"/>
              <a:gd name="connsiteX2" fmla="*/ 150340 w 2232125"/>
              <a:gd name="connsiteY2" fmla="*/ 71562 h 637781"/>
              <a:gd name="connsiteX3" fmla="*/ 508149 w 2232125"/>
              <a:gd name="connsiteY3" fmla="*/ 15903 h 637781"/>
              <a:gd name="connsiteX4" fmla="*/ 1279424 w 2232125"/>
              <a:gd name="connsiteY4" fmla="*/ 0 h 637781"/>
              <a:gd name="connsiteX5" fmla="*/ 2058653 w 2232125"/>
              <a:gd name="connsiteY5" fmla="*/ 47709 h 637781"/>
              <a:gd name="connsiteX6" fmla="*/ 2229251 w 2232125"/>
              <a:gd name="connsiteY6" fmla="*/ 217554 h 637781"/>
              <a:gd name="connsiteX7" fmla="*/ 2133837 w 2232125"/>
              <a:gd name="connsiteY7" fmla="*/ 551119 h 637781"/>
              <a:gd name="connsiteX8" fmla="*/ 1748552 w 2232125"/>
              <a:gd name="connsiteY8" fmla="*/ 628155 h 637781"/>
              <a:gd name="connsiteX9" fmla="*/ 1024983 w 2232125"/>
              <a:gd name="connsiteY9" fmla="*/ 636105 h 637781"/>
              <a:gd name="connsiteX10" fmla="*/ 221902 w 2232125"/>
              <a:gd name="connsiteY10" fmla="*/ 612251 h 637781"/>
              <a:gd name="connsiteX11" fmla="*/ 45465 w 2232125"/>
              <a:gd name="connsiteY11" fmla="*/ 477079 h 637781"/>
              <a:gd name="connsiteX0" fmla="*/ 45465 w 2236726"/>
              <a:gd name="connsiteY0" fmla="*/ 494428 h 655131"/>
              <a:gd name="connsiteX1" fmla="*/ 6310 w 2236726"/>
              <a:gd name="connsiteY1" fmla="*/ 232034 h 655131"/>
              <a:gd name="connsiteX2" fmla="*/ 150340 w 2236726"/>
              <a:gd name="connsiteY2" fmla="*/ 88911 h 655131"/>
              <a:gd name="connsiteX3" fmla="*/ 508149 w 2236726"/>
              <a:gd name="connsiteY3" fmla="*/ 33252 h 655131"/>
              <a:gd name="connsiteX4" fmla="*/ 1279424 w 2236726"/>
              <a:gd name="connsiteY4" fmla="*/ 17349 h 655131"/>
              <a:gd name="connsiteX5" fmla="*/ 1982157 w 2236726"/>
              <a:gd name="connsiteY5" fmla="*/ 12266 h 655131"/>
              <a:gd name="connsiteX6" fmla="*/ 2229251 w 2236726"/>
              <a:gd name="connsiteY6" fmla="*/ 234903 h 655131"/>
              <a:gd name="connsiteX7" fmla="*/ 2133837 w 2236726"/>
              <a:gd name="connsiteY7" fmla="*/ 568468 h 655131"/>
              <a:gd name="connsiteX8" fmla="*/ 1748552 w 2236726"/>
              <a:gd name="connsiteY8" fmla="*/ 645504 h 655131"/>
              <a:gd name="connsiteX9" fmla="*/ 1024983 w 2236726"/>
              <a:gd name="connsiteY9" fmla="*/ 653454 h 655131"/>
              <a:gd name="connsiteX10" fmla="*/ 221902 w 2236726"/>
              <a:gd name="connsiteY10" fmla="*/ 629600 h 655131"/>
              <a:gd name="connsiteX11" fmla="*/ 45465 w 2236726"/>
              <a:gd name="connsiteY11" fmla="*/ 494428 h 655131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08149 w 2237218"/>
              <a:gd name="connsiteY3" fmla="*/ 15903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77079 h 637782"/>
              <a:gd name="connsiteX1" fmla="*/ 6310 w 2237218"/>
              <a:gd name="connsiteY1" fmla="*/ 214685 h 637782"/>
              <a:gd name="connsiteX2" fmla="*/ 150340 w 2237218"/>
              <a:gd name="connsiteY2" fmla="*/ 71562 h 637782"/>
              <a:gd name="connsiteX3" fmla="*/ 599944 w 2237218"/>
              <a:gd name="connsiteY3" fmla="*/ 47578 h 637782"/>
              <a:gd name="connsiteX4" fmla="*/ 1279424 w 2237218"/>
              <a:gd name="connsiteY4" fmla="*/ 0 h 637782"/>
              <a:gd name="connsiteX5" fmla="*/ 1974508 w 2237218"/>
              <a:gd name="connsiteY5" fmla="*/ 26592 h 637782"/>
              <a:gd name="connsiteX6" fmla="*/ 2229251 w 2237218"/>
              <a:gd name="connsiteY6" fmla="*/ 217554 h 637782"/>
              <a:gd name="connsiteX7" fmla="*/ 2133837 w 2237218"/>
              <a:gd name="connsiteY7" fmla="*/ 551119 h 637782"/>
              <a:gd name="connsiteX8" fmla="*/ 1748552 w 2237218"/>
              <a:gd name="connsiteY8" fmla="*/ 628155 h 637782"/>
              <a:gd name="connsiteX9" fmla="*/ 1024983 w 2237218"/>
              <a:gd name="connsiteY9" fmla="*/ 636105 h 637782"/>
              <a:gd name="connsiteX10" fmla="*/ 221902 w 2237218"/>
              <a:gd name="connsiteY10" fmla="*/ 612251 h 637782"/>
              <a:gd name="connsiteX11" fmla="*/ 45465 w 2237218"/>
              <a:gd name="connsiteY11" fmla="*/ 477079 h 637782"/>
              <a:gd name="connsiteX0" fmla="*/ 45465 w 2237218"/>
              <a:gd name="connsiteY0" fmla="*/ 463112 h 623815"/>
              <a:gd name="connsiteX1" fmla="*/ 6310 w 2237218"/>
              <a:gd name="connsiteY1" fmla="*/ 200718 h 623815"/>
              <a:gd name="connsiteX2" fmla="*/ 150340 w 2237218"/>
              <a:gd name="connsiteY2" fmla="*/ 57595 h 623815"/>
              <a:gd name="connsiteX3" fmla="*/ 599944 w 2237218"/>
              <a:gd name="connsiteY3" fmla="*/ 33611 h 623815"/>
              <a:gd name="connsiteX4" fmla="*/ 1279424 w 2237218"/>
              <a:gd name="connsiteY4" fmla="*/ 7149 h 623815"/>
              <a:gd name="connsiteX5" fmla="*/ 1974508 w 2237218"/>
              <a:gd name="connsiteY5" fmla="*/ 12625 h 623815"/>
              <a:gd name="connsiteX6" fmla="*/ 2229251 w 2237218"/>
              <a:gd name="connsiteY6" fmla="*/ 203587 h 623815"/>
              <a:gd name="connsiteX7" fmla="*/ 2133837 w 2237218"/>
              <a:gd name="connsiteY7" fmla="*/ 537152 h 623815"/>
              <a:gd name="connsiteX8" fmla="*/ 1748552 w 2237218"/>
              <a:gd name="connsiteY8" fmla="*/ 614188 h 623815"/>
              <a:gd name="connsiteX9" fmla="*/ 1024983 w 2237218"/>
              <a:gd name="connsiteY9" fmla="*/ 622138 h 623815"/>
              <a:gd name="connsiteX10" fmla="*/ 221902 w 2237218"/>
              <a:gd name="connsiteY10" fmla="*/ 598284 h 623815"/>
              <a:gd name="connsiteX11" fmla="*/ 45465 w 2237218"/>
              <a:gd name="connsiteY11" fmla="*/ 463112 h 62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37218" h="623815">
                <a:moveTo>
                  <a:pt x="45465" y="463112"/>
                </a:moveTo>
                <a:cubicBezTo>
                  <a:pt x="9533" y="396851"/>
                  <a:pt x="-11169" y="268304"/>
                  <a:pt x="6310" y="200718"/>
                </a:cubicBezTo>
                <a:cubicBezTo>
                  <a:pt x="23789" y="133132"/>
                  <a:pt x="51401" y="85446"/>
                  <a:pt x="150340" y="57595"/>
                </a:cubicBezTo>
                <a:cubicBezTo>
                  <a:pt x="249279" y="29744"/>
                  <a:pt x="411763" y="42019"/>
                  <a:pt x="599944" y="33611"/>
                </a:cubicBezTo>
                <a:cubicBezTo>
                  <a:pt x="788125" y="25203"/>
                  <a:pt x="1022332" y="12450"/>
                  <a:pt x="1279424" y="7149"/>
                </a:cubicBezTo>
                <a:cubicBezTo>
                  <a:pt x="1539167" y="23052"/>
                  <a:pt x="1816204" y="-20115"/>
                  <a:pt x="1974508" y="12625"/>
                </a:cubicBezTo>
                <a:cubicBezTo>
                  <a:pt x="2132813" y="45365"/>
                  <a:pt x="2202696" y="116166"/>
                  <a:pt x="2229251" y="203587"/>
                </a:cubicBezTo>
                <a:cubicBezTo>
                  <a:pt x="2255806" y="291008"/>
                  <a:pt x="2213954" y="468719"/>
                  <a:pt x="2133837" y="537152"/>
                </a:cubicBezTo>
                <a:cubicBezTo>
                  <a:pt x="2053721" y="605586"/>
                  <a:pt x="1933361" y="600024"/>
                  <a:pt x="1748552" y="614188"/>
                </a:cubicBezTo>
                <a:cubicBezTo>
                  <a:pt x="1563743" y="628352"/>
                  <a:pt x="1266173" y="619488"/>
                  <a:pt x="1024983" y="622138"/>
                </a:cubicBezTo>
                <a:cubicBezTo>
                  <a:pt x="738736" y="626114"/>
                  <a:pt x="385155" y="624788"/>
                  <a:pt x="221902" y="598284"/>
                </a:cubicBezTo>
                <a:cubicBezTo>
                  <a:pt x="58649" y="571780"/>
                  <a:pt x="81397" y="529373"/>
                  <a:pt x="45465" y="4631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90D71112-80E6-4A63-8167-77EA8B71C084}"/>
              </a:ext>
            </a:extLst>
          </p:cNvPr>
          <p:cNvSpPr/>
          <p:nvPr/>
        </p:nvSpPr>
        <p:spPr>
          <a:xfrm flipH="1">
            <a:off x="3776344" y="1655369"/>
            <a:ext cx="1242430" cy="1350221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24559" y="119532"/>
                  <a:pt x="643624" y="197814"/>
                  <a:pt x="866263" y="240378"/>
                </a:cubicBezTo>
                <a:cubicBezTo>
                  <a:pt x="1100848" y="281194"/>
                  <a:pt x="1565631" y="387872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196032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209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9185"/>
            <a:ext cx="9144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solidFill>
                <a:srgbClr val="0091C4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"progress"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  <a:r>
              <a:rPr lang="nb-NO" altLang="nb-NO" sz="3200" dirty="0" err="1">
                <a:solidFill>
                  <a:srgbClr val="00B050"/>
                </a:solidFill>
                <a:latin typeface="Consolas" panose="020B0609020204030204" pitchFamily="49" charset="0"/>
              </a:rPr>
              <a:t>user</a:t>
            </a:r>
            <a:r>
              <a:rPr lang="nb-NO" altLang="nb-NO" sz="3200" dirty="0">
                <a:solidFill>
                  <a:srgbClr val="00B050"/>
                </a:solidFill>
                <a:latin typeface="Consolas" panose="020B0609020204030204" pitchFamily="49" charset="0"/>
              </a:rPr>
              <a:t>}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/1",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385601FB-812F-4E28-90AE-BEC3BB5A7DA2}"/>
              </a:ext>
            </a:extLst>
          </p:cNvPr>
          <p:cNvSpPr/>
          <p:nvPr/>
        </p:nvSpPr>
        <p:spPr>
          <a:xfrm>
            <a:off x="6263173" y="3376948"/>
            <a:ext cx="1433689" cy="508056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E7DA3981-D558-4E18-A50B-0FAA4C9D80D2}"/>
              </a:ext>
            </a:extLst>
          </p:cNvPr>
          <p:cNvSpPr txBox="1"/>
          <p:nvPr/>
        </p:nvSpPr>
        <p:spPr>
          <a:xfrm>
            <a:off x="5018774" y="4578568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TEMPLATED LINK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31965F14-C082-4ACB-ACDB-91B2667176D7}"/>
              </a:ext>
            </a:extLst>
          </p:cNvPr>
          <p:cNvSpPr/>
          <p:nvPr/>
        </p:nvSpPr>
        <p:spPr>
          <a:xfrm flipH="1" flipV="1">
            <a:off x="4571999" y="4411122"/>
            <a:ext cx="446773" cy="478929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90D71112-80E6-4A63-8167-77EA8B71C084}"/>
              </a:ext>
            </a:extLst>
          </p:cNvPr>
          <p:cNvSpPr/>
          <p:nvPr/>
        </p:nvSpPr>
        <p:spPr>
          <a:xfrm flipH="1" flipV="1">
            <a:off x="7021002" y="3900906"/>
            <a:ext cx="63610" cy="693564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  <a:gd name="connsiteX0" fmla="*/ 0 w 2002084"/>
              <a:gd name="connsiteY0" fmla="*/ 0 h 420483"/>
              <a:gd name="connsiteX1" fmla="*/ 866263 w 2002084"/>
              <a:gd name="connsiteY1" fmla="*/ 240378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224559" y="119532"/>
                  <a:pt x="643624" y="197814"/>
                  <a:pt x="866263" y="240378"/>
                </a:cubicBezTo>
                <a:cubicBezTo>
                  <a:pt x="1100848" y="281194"/>
                  <a:pt x="1565631" y="387872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813A28D9-B794-40CE-B3F6-FF1A71843F2E}"/>
              </a:ext>
            </a:extLst>
          </p:cNvPr>
          <p:cNvSpPr/>
          <p:nvPr/>
        </p:nvSpPr>
        <p:spPr>
          <a:xfrm>
            <a:off x="1906707" y="3867354"/>
            <a:ext cx="4104479" cy="47892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</p:spTree>
    <p:extLst>
      <p:ext uri="{BB962C8B-B14F-4D97-AF65-F5344CB8AC3E}">
        <p14:creationId xmlns:p14="http://schemas.microsoft.com/office/powerpoint/2010/main" val="180815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BUSINESS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PERSPECTIVE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5513826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210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5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embedded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favorite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latin typeface="Consolas" panose="020B0609020204030204" pitchFamily="49" charset="0"/>
              </a:rPr>
              <a:t>}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13" name="Frihåndsform: figur 12">
            <a:extLst>
              <a:ext uri="{FF2B5EF4-FFF2-40B4-BE49-F238E27FC236}">
                <a16:creationId xmlns:a16="http://schemas.microsoft.com/office/drawing/2014/main" id="{4EE9E734-6020-460E-AAB2-5C6BEF182D45}"/>
              </a:ext>
            </a:extLst>
          </p:cNvPr>
          <p:cNvSpPr/>
          <p:nvPr/>
        </p:nvSpPr>
        <p:spPr>
          <a:xfrm>
            <a:off x="1151765" y="1108415"/>
            <a:ext cx="2617468" cy="566126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25256DC6-C7BF-4A4E-B10E-AE94765FCF1F}"/>
              </a:ext>
            </a:extLst>
          </p:cNvPr>
          <p:cNvSpPr txBox="1"/>
          <p:nvPr/>
        </p:nvSpPr>
        <p:spPr>
          <a:xfrm>
            <a:off x="4858726" y="-58755"/>
            <a:ext cx="6418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COLLECTION OF </a:t>
            </a:r>
            <a:b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</a:br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EMBEDDED RESOURCES</a:t>
            </a:r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06823978-07F8-47AD-B959-22932C3D34C6}"/>
              </a:ext>
            </a:extLst>
          </p:cNvPr>
          <p:cNvSpPr/>
          <p:nvPr/>
        </p:nvSpPr>
        <p:spPr>
          <a:xfrm flipH="1">
            <a:off x="3676649" y="602965"/>
            <a:ext cx="1085849" cy="566127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248459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211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5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embedded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favorite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latin typeface="Consolas" panose="020B0609020204030204" pitchFamily="49" charset="0"/>
              </a:rPr>
              <a:t>}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5" name="Frihåndsform: figur 4">
            <a:extLst>
              <a:ext uri="{FF2B5EF4-FFF2-40B4-BE49-F238E27FC236}">
                <a16:creationId xmlns:a16="http://schemas.microsoft.com/office/drawing/2014/main" id="{F9ABED72-A747-426B-AE0D-1FB38FEF5B45}"/>
              </a:ext>
            </a:extLst>
          </p:cNvPr>
          <p:cNvSpPr/>
          <p:nvPr/>
        </p:nvSpPr>
        <p:spPr>
          <a:xfrm>
            <a:off x="1552575" y="1579075"/>
            <a:ext cx="2362365" cy="63778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1356" h="637782">
                <a:moveTo>
                  <a:pt x="37272" y="477079"/>
                </a:moveTo>
                <a:cubicBezTo>
                  <a:pt x="-2485" y="410818"/>
                  <a:pt x="-10437" y="282272"/>
                  <a:pt x="13417" y="214686"/>
                </a:cubicBezTo>
                <a:cubicBezTo>
                  <a:pt x="37271" y="147100"/>
                  <a:pt x="92931" y="104693"/>
                  <a:pt x="180395" y="71562"/>
                </a:cubicBezTo>
                <a:cubicBezTo>
                  <a:pt x="267860" y="38432"/>
                  <a:pt x="350023" y="27830"/>
                  <a:pt x="538204" y="15903"/>
                </a:cubicBezTo>
                <a:cubicBezTo>
                  <a:pt x="726385" y="3976"/>
                  <a:pt x="1052387" y="5301"/>
                  <a:pt x="1309479" y="0"/>
                </a:cubicBezTo>
                <a:cubicBezTo>
                  <a:pt x="1569222" y="15903"/>
                  <a:pt x="1915105" y="2652"/>
                  <a:pt x="2088708" y="47709"/>
                </a:cubicBezTo>
                <a:cubicBezTo>
                  <a:pt x="2262311" y="92766"/>
                  <a:pt x="2323271" y="193483"/>
                  <a:pt x="2351100" y="270345"/>
                </a:cubicBezTo>
                <a:cubicBezTo>
                  <a:pt x="2378929" y="347207"/>
                  <a:pt x="2351100" y="449249"/>
                  <a:pt x="2255685" y="508884"/>
                </a:cubicBezTo>
                <a:cubicBezTo>
                  <a:pt x="2160270" y="568519"/>
                  <a:pt x="1983107" y="625908"/>
                  <a:pt x="1778607" y="628155"/>
                </a:cubicBezTo>
                <a:lnTo>
                  <a:pt x="1055038" y="636105"/>
                </a:lnTo>
                <a:cubicBezTo>
                  <a:pt x="768791" y="640081"/>
                  <a:pt x="421585" y="638755"/>
                  <a:pt x="251957" y="612251"/>
                </a:cubicBezTo>
                <a:cubicBezTo>
                  <a:pt x="82329" y="585747"/>
                  <a:pt x="77029" y="543340"/>
                  <a:pt x="37272" y="47707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BE4B242-6DBB-46BB-9F26-9B248B76A703}"/>
              </a:ext>
            </a:extLst>
          </p:cNvPr>
          <p:cNvSpPr txBox="1"/>
          <p:nvPr/>
        </p:nvSpPr>
        <p:spPr>
          <a:xfrm>
            <a:off x="5165482" y="745835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LINK RELATION</a:t>
            </a:r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1B378EBF-CE56-4075-A60F-488BF782CEB3}"/>
              </a:ext>
            </a:extLst>
          </p:cNvPr>
          <p:cNvSpPr/>
          <p:nvPr/>
        </p:nvSpPr>
        <p:spPr>
          <a:xfrm flipH="1">
            <a:off x="3917246" y="1200150"/>
            <a:ext cx="1248236" cy="469703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600648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212</a:t>
            </a:fld>
            <a:endParaRPr lang="nb-NO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8550A3-9EEE-46A3-ADDC-3642A3FE6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2965"/>
            <a:ext cx="9144000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72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kumimoji="0" lang="nb-NO" altLang="nb-NO" sz="32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embedded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latin typeface="Consolas" panose="020B0609020204030204" pitchFamily="49" charset="0"/>
              </a:rPr>
              <a:t>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favorite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</a:t>
            </a:r>
            <a:r>
              <a:rPr kumimoji="0" lang="nb-NO" altLang="nb-NO" sz="32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"_links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</a:t>
            </a:r>
            <a:br>
              <a:rPr lang="nb-NO" altLang="nb-NO" sz="3200" dirty="0">
                <a:latin typeface="Consolas" panose="020B0609020204030204" pitchFamily="49" charset="0"/>
              </a:rPr>
            </a:br>
            <a:r>
              <a:rPr lang="nb-NO" altLang="nb-NO" sz="3200" dirty="0"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  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3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3200" dirty="0">
                <a:latin typeface="Consolas" panose="020B0609020204030204" pitchFamily="49" charset="0"/>
              </a:rPr>
              <a:t>:</a:t>
            </a: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"/tv-show/1"</a:t>
            </a:r>
            <a:b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altLang="nb-NO" sz="3200" dirty="0">
                <a:solidFill>
                  <a:srgbClr val="0091C4"/>
                </a:solidFill>
                <a:latin typeface="Consolas" panose="020B0609020204030204" pitchFamily="49" charset="0"/>
              </a:rPr>
              <a:t>        </a:t>
            </a:r>
            <a:r>
              <a:rPr lang="nb-NO" altLang="nb-NO" sz="3200" dirty="0">
                <a:latin typeface="Consolas" panose="020B0609020204030204" pitchFamily="49" charset="0"/>
              </a:rPr>
              <a:t>}</a:t>
            </a:r>
            <a:endParaRPr kumimoji="0" lang="nb-NO" altLang="nb-NO" sz="32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altLang="nb-NO" sz="3200" dirty="0">
                <a:latin typeface="Consolas" panose="020B0609020204030204" pitchFamily="49" charset="0"/>
              </a:rPr>
              <a:t>    }</a:t>
            </a:r>
            <a:b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32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8BE4B242-6DBB-46BB-9F26-9B248B76A703}"/>
              </a:ext>
            </a:extLst>
          </p:cNvPr>
          <p:cNvSpPr txBox="1"/>
          <p:nvPr/>
        </p:nvSpPr>
        <p:spPr>
          <a:xfrm>
            <a:off x="4794545" y="4753402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>
                <a:solidFill>
                  <a:srgbClr val="FF0000"/>
                </a:solidFill>
                <a:latin typeface="Bebas Neue" panose="020B0606020202050201" pitchFamily="34" charset="0"/>
              </a:rPr>
              <a:t>EMBEDDED RESOURCE</a:t>
            </a:r>
          </a:p>
        </p:txBody>
      </p:sp>
      <p:sp>
        <p:nvSpPr>
          <p:cNvPr id="8" name="Frihåndsform: figur 7">
            <a:extLst>
              <a:ext uri="{FF2B5EF4-FFF2-40B4-BE49-F238E27FC236}">
                <a16:creationId xmlns:a16="http://schemas.microsoft.com/office/drawing/2014/main" id="{1B378EBF-CE56-4075-A60F-488BF782CEB3}"/>
              </a:ext>
            </a:extLst>
          </p:cNvPr>
          <p:cNvSpPr/>
          <p:nvPr/>
        </p:nvSpPr>
        <p:spPr>
          <a:xfrm flipH="1" flipV="1">
            <a:off x="4219575" y="4207014"/>
            <a:ext cx="529251" cy="707886"/>
          </a:xfrm>
          <a:custGeom>
            <a:avLst/>
            <a:gdLst>
              <a:gd name="connsiteX0" fmla="*/ 0 w 1681729"/>
              <a:gd name="connsiteY0" fmla="*/ 626652 h 626652"/>
              <a:gd name="connsiteX1" fmla="*/ 780117 w 1681729"/>
              <a:gd name="connsiteY1" fmla="*/ 108705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818483 w 1681729"/>
              <a:gd name="connsiteY1" fmla="*/ 159860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478355 w 1681729"/>
              <a:gd name="connsiteY1" fmla="*/ 286518 h 626652"/>
              <a:gd name="connsiteX2" fmla="*/ 1681729 w 1681729"/>
              <a:gd name="connsiteY2" fmla="*/ 0 h 626652"/>
              <a:gd name="connsiteX0" fmla="*/ 0 w 1681729"/>
              <a:gd name="connsiteY0" fmla="*/ 626652 h 626652"/>
              <a:gd name="connsiteX1" fmla="*/ 546379 w 1681729"/>
              <a:gd name="connsiteY1" fmla="*/ 243092 h 626652"/>
              <a:gd name="connsiteX2" fmla="*/ 1681729 w 1681729"/>
              <a:gd name="connsiteY2" fmla="*/ 0 h 626652"/>
              <a:gd name="connsiteX0" fmla="*/ 0 w 4302741"/>
              <a:gd name="connsiteY0" fmla="*/ 626652 h 626652"/>
              <a:gd name="connsiteX1" fmla="*/ 4285297 w 4302741"/>
              <a:gd name="connsiteY1" fmla="*/ 438507 h 626652"/>
              <a:gd name="connsiteX2" fmla="*/ 1681729 w 4302741"/>
              <a:gd name="connsiteY2" fmla="*/ 0 h 626652"/>
              <a:gd name="connsiteX0" fmla="*/ 0 w 5504469"/>
              <a:gd name="connsiteY0" fmla="*/ 376955 h 446576"/>
              <a:gd name="connsiteX1" fmla="*/ 5458596 w 5504469"/>
              <a:gd name="connsiteY1" fmla="*/ 438507 h 446576"/>
              <a:gd name="connsiteX2" fmla="*/ 2855028 w 5504469"/>
              <a:gd name="connsiteY2" fmla="*/ 0 h 446576"/>
              <a:gd name="connsiteX0" fmla="*/ 0 w 5504469"/>
              <a:gd name="connsiteY0" fmla="*/ 376955 h 463201"/>
              <a:gd name="connsiteX1" fmla="*/ 5458596 w 5504469"/>
              <a:gd name="connsiteY1" fmla="*/ 438507 h 463201"/>
              <a:gd name="connsiteX2" fmla="*/ 2855028 w 5504469"/>
              <a:gd name="connsiteY2" fmla="*/ 0 h 463201"/>
              <a:gd name="connsiteX0" fmla="*/ 0 w 5504469"/>
              <a:gd name="connsiteY0" fmla="*/ 376955 h 473234"/>
              <a:gd name="connsiteX1" fmla="*/ 5458596 w 5504469"/>
              <a:gd name="connsiteY1" fmla="*/ 438507 h 473234"/>
              <a:gd name="connsiteX2" fmla="*/ 2855028 w 5504469"/>
              <a:gd name="connsiteY2" fmla="*/ 0 h 473234"/>
              <a:gd name="connsiteX0" fmla="*/ 0 w 2855028"/>
              <a:gd name="connsiteY0" fmla="*/ 376955 h 428691"/>
              <a:gd name="connsiteX1" fmla="*/ 2486236 w 2855028"/>
              <a:gd name="connsiteY1" fmla="*/ 348037 h 428691"/>
              <a:gd name="connsiteX2" fmla="*/ 2855028 w 2855028"/>
              <a:gd name="connsiteY2" fmla="*/ 0 h 428691"/>
              <a:gd name="connsiteX0" fmla="*/ 0 w 2949644"/>
              <a:gd name="connsiteY0" fmla="*/ 376955 h 428691"/>
              <a:gd name="connsiteX1" fmla="*/ 2486236 w 2949644"/>
              <a:gd name="connsiteY1" fmla="*/ 348037 h 428691"/>
              <a:gd name="connsiteX2" fmla="*/ 2855028 w 2949644"/>
              <a:gd name="connsiteY2" fmla="*/ 0 h 428691"/>
              <a:gd name="connsiteX0" fmla="*/ 0 w 2031844"/>
              <a:gd name="connsiteY0" fmla="*/ 637508 h 658815"/>
              <a:gd name="connsiteX1" fmla="*/ 1594528 w 2031844"/>
              <a:gd name="connsiteY1" fmla="*/ 348037 h 658815"/>
              <a:gd name="connsiteX2" fmla="*/ 1963320 w 2031844"/>
              <a:gd name="connsiteY2" fmla="*/ 0 h 658815"/>
              <a:gd name="connsiteX0" fmla="*/ 0 w 1584658"/>
              <a:gd name="connsiteY0" fmla="*/ 659221 h 679512"/>
              <a:gd name="connsiteX1" fmla="*/ 1156494 w 1584658"/>
              <a:gd name="connsiteY1" fmla="*/ 348037 h 679512"/>
              <a:gd name="connsiteX2" fmla="*/ 1525286 w 1584658"/>
              <a:gd name="connsiteY2" fmla="*/ 0 h 679512"/>
              <a:gd name="connsiteX0" fmla="*/ 0 w 1584658"/>
              <a:gd name="connsiteY0" fmla="*/ 659221 h 659221"/>
              <a:gd name="connsiteX1" fmla="*/ 1156494 w 1584658"/>
              <a:gd name="connsiteY1" fmla="*/ 348037 h 659221"/>
              <a:gd name="connsiteX2" fmla="*/ 1525286 w 1584658"/>
              <a:gd name="connsiteY2" fmla="*/ 0 h 659221"/>
              <a:gd name="connsiteX0" fmla="*/ 0 w 1590948"/>
              <a:gd name="connsiteY0" fmla="*/ 659221 h 659221"/>
              <a:gd name="connsiteX1" fmla="*/ 1203425 w 1590948"/>
              <a:gd name="connsiteY1" fmla="*/ 376987 h 659221"/>
              <a:gd name="connsiteX2" fmla="*/ 1525286 w 1590948"/>
              <a:gd name="connsiteY2" fmla="*/ 0 h 659221"/>
              <a:gd name="connsiteX0" fmla="*/ 0 w 1674780"/>
              <a:gd name="connsiteY0" fmla="*/ 637508 h 637508"/>
              <a:gd name="connsiteX1" fmla="*/ 1203425 w 1674780"/>
              <a:gd name="connsiteY1" fmla="*/ 355274 h 637508"/>
              <a:gd name="connsiteX2" fmla="*/ 1619151 w 1674780"/>
              <a:gd name="connsiteY2" fmla="*/ 0 h 637508"/>
              <a:gd name="connsiteX0" fmla="*/ 0 w 1640624"/>
              <a:gd name="connsiteY0" fmla="*/ 637508 h 637508"/>
              <a:gd name="connsiteX1" fmla="*/ 1203425 w 1640624"/>
              <a:gd name="connsiteY1" fmla="*/ 355274 h 637508"/>
              <a:gd name="connsiteX2" fmla="*/ 1619151 w 1640624"/>
              <a:gd name="connsiteY2" fmla="*/ 0 h 637508"/>
              <a:gd name="connsiteX0" fmla="*/ 0 w 1623168"/>
              <a:gd name="connsiteY0" fmla="*/ 637508 h 637508"/>
              <a:gd name="connsiteX1" fmla="*/ 1203425 w 1623168"/>
              <a:gd name="connsiteY1" fmla="*/ 355274 h 637508"/>
              <a:gd name="connsiteX2" fmla="*/ 1619151 w 1623168"/>
              <a:gd name="connsiteY2" fmla="*/ 0 h 637508"/>
              <a:gd name="connsiteX0" fmla="*/ 0 w 1623836"/>
              <a:gd name="connsiteY0" fmla="*/ 637508 h 637508"/>
              <a:gd name="connsiteX1" fmla="*/ 1234713 w 1623836"/>
              <a:gd name="connsiteY1" fmla="*/ 362511 h 637508"/>
              <a:gd name="connsiteX2" fmla="*/ 1619151 w 1623836"/>
              <a:gd name="connsiteY2" fmla="*/ 0 h 637508"/>
              <a:gd name="connsiteX0" fmla="*/ 0 w 1622919"/>
              <a:gd name="connsiteY0" fmla="*/ 637508 h 637508"/>
              <a:gd name="connsiteX1" fmla="*/ 1234713 w 1622919"/>
              <a:gd name="connsiteY1" fmla="*/ 362511 h 637508"/>
              <a:gd name="connsiteX2" fmla="*/ 1619151 w 1622919"/>
              <a:gd name="connsiteY2" fmla="*/ 0 h 637508"/>
              <a:gd name="connsiteX0" fmla="*/ 0 w 1622476"/>
              <a:gd name="connsiteY0" fmla="*/ 637508 h 637508"/>
              <a:gd name="connsiteX1" fmla="*/ 1234713 w 1622476"/>
              <a:gd name="connsiteY1" fmla="*/ 362511 h 637508"/>
              <a:gd name="connsiteX2" fmla="*/ 1619151 w 1622476"/>
              <a:gd name="connsiteY2" fmla="*/ 0 h 637508"/>
              <a:gd name="connsiteX0" fmla="*/ 0 w 1608132"/>
              <a:gd name="connsiteY0" fmla="*/ 633889 h 633889"/>
              <a:gd name="connsiteX1" fmla="*/ 1219070 w 1608132"/>
              <a:gd name="connsiteY1" fmla="*/ 362511 h 633889"/>
              <a:gd name="connsiteX2" fmla="*/ 1603508 w 1608132"/>
              <a:gd name="connsiteY2" fmla="*/ 0 h 633889"/>
              <a:gd name="connsiteX0" fmla="*/ 2083551 w 2159781"/>
              <a:gd name="connsiteY0" fmla="*/ 344385 h 393629"/>
              <a:gd name="connsiteX1" fmla="*/ 17382 w 2159781"/>
              <a:gd name="connsiteY1" fmla="*/ 362511 h 393629"/>
              <a:gd name="connsiteX2" fmla="*/ 401820 w 2159781"/>
              <a:gd name="connsiteY2" fmla="*/ 0 h 393629"/>
              <a:gd name="connsiteX0" fmla="*/ 1681731 w 1777602"/>
              <a:gd name="connsiteY0" fmla="*/ 344385 h 344385"/>
              <a:gd name="connsiteX1" fmla="*/ 288253 w 1777602"/>
              <a:gd name="connsiteY1" fmla="*/ 185190 h 344385"/>
              <a:gd name="connsiteX2" fmla="*/ 0 w 1777602"/>
              <a:gd name="connsiteY2" fmla="*/ 0 h 344385"/>
              <a:gd name="connsiteX0" fmla="*/ 2057188 w 2153059"/>
              <a:gd name="connsiteY0" fmla="*/ 387810 h 387810"/>
              <a:gd name="connsiteX1" fmla="*/ 663710 w 2153059"/>
              <a:gd name="connsiteY1" fmla="*/ 228615 h 387810"/>
              <a:gd name="connsiteX2" fmla="*/ 0 w 2153059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663710 w 2057187"/>
              <a:gd name="connsiteY1" fmla="*/ 22861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2057188 w 2057187"/>
              <a:gd name="connsiteY0" fmla="*/ 387810 h 387810"/>
              <a:gd name="connsiteX1" fmla="*/ 788861 w 2057187"/>
              <a:gd name="connsiteY1" fmla="*/ 257565 h 387810"/>
              <a:gd name="connsiteX2" fmla="*/ 0 w 2057187"/>
              <a:gd name="connsiteY2" fmla="*/ 0 h 387810"/>
              <a:gd name="connsiteX0" fmla="*/ 1963324 w 1963324"/>
              <a:gd name="connsiteY0" fmla="*/ 413142 h 413142"/>
              <a:gd name="connsiteX1" fmla="*/ 788861 w 1963324"/>
              <a:gd name="connsiteY1" fmla="*/ 257565 h 413142"/>
              <a:gd name="connsiteX2" fmla="*/ 0 w 1963324"/>
              <a:gd name="connsiteY2" fmla="*/ 0 h 413142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963324 w 1963324"/>
              <a:gd name="connsiteY0" fmla="*/ 416761 h 416761"/>
              <a:gd name="connsiteX1" fmla="*/ 788861 w 1963324"/>
              <a:gd name="connsiteY1" fmla="*/ 257565 h 416761"/>
              <a:gd name="connsiteX2" fmla="*/ 0 w 1963324"/>
              <a:gd name="connsiteY2" fmla="*/ 0 h 416761"/>
              <a:gd name="connsiteX0" fmla="*/ 1200629 w 1200629"/>
              <a:gd name="connsiteY0" fmla="*/ 163025 h 258133"/>
              <a:gd name="connsiteX1" fmla="*/ 26166 w 1200629"/>
              <a:gd name="connsiteY1" fmla="*/ 3829 h 258133"/>
              <a:gd name="connsiteX2" fmla="*/ 1171650 w 1200629"/>
              <a:gd name="connsiteY2" fmla="*/ 226653 h 258133"/>
              <a:gd name="connsiteX0" fmla="*/ 75451 w 2262828"/>
              <a:gd name="connsiteY0" fmla="*/ 1668 h 461765"/>
              <a:gd name="connsiteX1" fmla="*/ 1096469 w 2262828"/>
              <a:gd name="connsiteY1" fmla="*/ 207461 h 461765"/>
              <a:gd name="connsiteX2" fmla="*/ 2241953 w 2262828"/>
              <a:gd name="connsiteY2" fmla="*/ 430285 h 461765"/>
              <a:gd name="connsiteX0" fmla="*/ 0 w 2187377"/>
              <a:gd name="connsiteY0" fmla="*/ 0 h 460097"/>
              <a:gd name="connsiteX1" fmla="*/ 1021018 w 2187377"/>
              <a:gd name="connsiteY1" fmla="*/ 205793 h 460097"/>
              <a:gd name="connsiteX2" fmla="*/ 2166502 w 2187377"/>
              <a:gd name="connsiteY2" fmla="*/ 428617 h 460097"/>
              <a:gd name="connsiteX0" fmla="*/ 0 w 2166503"/>
              <a:gd name="connsiteY0" fmla="*/ 0 h 428617"/>
              <a:gd name="connsiteX1" fmla="*/ 1021018 w 2166503"/>
              <a:gd name="connsiteY1" fmla="*/ 205793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098393 w 2166503"/>
              <a:gd name="connsiteY1" fmla="*/ 157485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098393 w 2166501"/>
              <a:gd name="connsiteY1" fmla="*/ 157485 h 428617"/>
              <a:gd name="connsiteX2" fmla="*/ 2166502 w 2166501"/>
              <a:gd name="connsiteY2" fmla="*/ 428617 h 428617"/>
              <a:gd name="connsiteX0" fmla="*/ 0 w 2166503"/>
              <a:gd name="connsiteY0" fmla="*/ 0 h 428617"/>
              <a:gd name="connsiteX1" fmla="*/ 1117736 w 2166503"/>
              <a:gd name="connsiteY1" fmla="*/ 168220 h 428617"/>
              <a:gd name="connsiteX2" fmla="*/ 2166502 w 2166503"/>
              <a:gd name="connsiteY2" fmla="*/ 428617 h 428617"/>
              <a:gd name="connsiteX0" fmla="*/ 0 w 2166501"/>
              <a:gd name="connsiteY0" fmla="*/ 0 h 428617"/>
              <a:gd name="connsiteX1" fmla="*/ 1117736 w 2166501"/>
              <a:gd name="connsiteY1" fmla="*/ 168220 h 428617"/>
              <a:gd name="connsiteX2" fmla="*/ 2166502 w 2166501"/>
              <a:gd name="connsiteY2" fmla="*/ 428617 h 428617"/>
              <a:gd name="connsiteX0" fmla="*/ 0 w 1963396"/>
              <a:gd name="connsiteY0" fmla="*/ 0 h 428617"/>
              <a:gd name="connsiteX1" fmla="*/ 1117736 w 1963396"/>
              <a:gd name="connsiteY1" fmla="*/ 168220 h 428617"/>
              <a:gd name="connsiteX2" fmla="*/ 1963396 w 1963396"/>
              <a:gd name="connsiteY2" fmla="*/ 428617 h 428617"/>
              <a:gd name="connsiteX0" fmla="*/ 0 w 1982740"/>
              <a:gd name="connsiteY0" fmla="*/ 0 h 412514"/>
              <a:gd name="connsiteX1" fmla="*/ 1137080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12514"/>
              <a:gd name="connsiteX1" fmla="*/ 1030692 w 1982740"/>
              <a:gd name="connsiteY1" fmla="*/ 152117 h 412514"/>
              <a:gd name="connsiteX2" fmla="*/ 1982740 w 1982740"/>
              <a:gd name="connsiteY2" fmla="*/ 412514 h 412514"/>
              <a:gd name="connsiteX0" fmla="*/ 0 w 1982740"/>
              <a:gd name="connsiteY0" fmla="*/ 0 h 420483"/>
              <a:gd name="connsiteX1" fmla="*/ 1030692 w 1982740"/>
              <a:gd name="connsiteY1" fmla="*/ 160086 h 420483"/>
              <a:gd name="connsiteX2" fmla="*/ 1982740 w 1982740"/>
              <a:gd name="connsiteY2" fmla="*/ 420483 h 420483"/>
              <a:gd name="connsiteX0" fmla="*/ 0 w 2002084"/>
              <a:gd name="connsiteY0" fmla="*/ 0 h 420483"/>
              <a:gd name="connsiteX1" fmla="*/ 1050036 w 2002084"/>
              <a:gd name="connsiteY1" fmla="*/ 160086 h 420483"/>
              <a:gd name="connsiteX2" fmla="*/ 2002084 w 2002084"/>
              <a:gd name="connsiteY2" fmla="*/ 420483 h 42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84" h="420483">
                <a:moveTo>
                  <a:pt x="0" y="0"/>
                </a:moveTo>
                <a:cubicBezTo>
                  <a:pt x="377704" y="43963"/>
                  <a:pt x="827397" y="117522"/>
                  <a:pt x="1050036" y="160086"/>
                </a:cubicBezTo>
                <a:cubicBezTo>
                  <a:pt x="1284621" y="200902"/>
                  <a:pt x="1749403" y="331197"/>
                  <a:pt x="2002084" y="420483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EBDA8582-1521-4EB7-A035-E925352F18E0}"/>
              </a:ext>
            </a:extLst>
          </p:cNvPr>
          <p:cNvSpPr/>
          <p:nvPr/>
        </p:nvSpPr>
        <p:spPr>
          <a:xfrm>
            <a:off x="1430453" y="1482249"/>
            <a:ext cx="6188818" cy="3760544"/>
          </a:xfrm>
          <a:custGeom>
            <a:avLst/>
            <a:gdLst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809750 w 6372225"/>
              <a:gd name="connsiteY17" fmla="*/ 114300 h 3686175"/>
              <a:gd name="connsiteX18" fmla="*/ 2524125 w 6372225"/>
              <a:gd name="connsiteY18" fmla="*/ 66675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762125 w 6372225"/>
              <a:gd name="connsiteY17" fmla="*/ 695325 h 3686175"/>
              <a:gd name="connsiteX18" fmla="*/ 2524125 w 6372225"/>
              <a:gd name="connsiteY18" fmla="*/ 66675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762125 w 6372225"/>
              <a:gd name="connsiteY17" fmla="*/ 695325 h 3686175"/>
              <a:gd name="connsiteX18" fmla="*/ 2495550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1762125 w 6372225"/>
              <a:gd name="connsiteY17" fmla="*/ 695325 h 3686175"/>
              <a:gd name="connsiteX18" fmla="*/ 2809875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914525 w 6372225"/>
              <a:gd name="connsiteY16" fmla="*/ 114300 h 3686175"/>
              <a:gd name="connsiteX17" fmla="*/ 2162175 w 6372225"/>
              <a:gd name="connsiteY17" fmla="*/ 628650 h 3686175"/>
              <a:gd name="connsiteX18" fmla="*/ 2809875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90625 w 6372225"/>
              <a:gd name="connsiteY15" fmla="*/ 114300 h 3686175"/>
              <a:gd name="connsiteX16" fmla="*/ 1143000 w 6372225"/>
              <a:gd name="connsiteY16" fmla="*/ 600075 h 3686175"/>
              <a:gd name="connsiteX17" fmla="*/ 2162175 w 6372225"/>
              <a:gd name="connsiteY17" fmla="*/ 628650 h 3686175"/>
              <a:gd name="connsiteX18" fmla="*/ 2809875 w 6372225"/>
              <a:gd name="connsiteY18" fmla="*/ 552450 h 3686175"/>
              <a:gd name="connsiteX19" fmla="*/ 3124200 w 6372225"/>
              <a:gd name="connsiteY19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438150 w 6372225"/>
              <a:gd name="connsiteY14" fmla="*/ 66675 h 3686175"/>
              <a:gd name="connsiteX15" fmla="*/ 1143000 w 6372225"/>
              <a:gd name="connsiteY15" fmla="*/ 600075 h 3686175"/>
              <a:gd name="connsiteX16" fmla="*/ 2162175 w 6372225"/>
              <a:gd name="connsiteY16" fmla="*/ 628650 h 3686175"/>
              <a:gd name="connsiteX17" fmla="*/ 2809875 w 6372225"/>
              <a:gd name="connsiteY17" fmla="*/ 552450 h 3686175"/>
              <a:gd name="connsiteX18" fmla="*/ 3124200 w 6372225"/>
              <a:gd name="connsiteY18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209550 w 6372225"/>
              <a:gd name="connsiteY13" fmla="*/ 228600 h 3686175"/>
              <a:gd name="connsiteX14" fmla="*/ 1143000 w 6372225"/>
              <a:gd name="connsiteY14" fmla="*/ 600075 h 3686175"/>
              <a:gd name="connsiteX15" fmla="*/ 2162175 w 6372225"/>
              <a:gd name="connsiteY15" fmla="*/ 628650 h 3686175"/>
              <a:gd name="connsiteX16" fmla="*/ 2809875 w 6372225"/>
              <a:gd name="connsiteY16" fmla="*/ 552450 h 3686175"/>
              <a:gd name="connsiteX17" fmla="*/ 3124200 w 6372225"/>
              <a:gd name="connsiteY17" fmla="*/ 95250 h 3686175"/>
              <a:gd name="connsiteX0" fmla="*/ 3124200 w 6372225"/>
              <a:gd name="connsiteY0" fmla="*/ 95250 h 3686175"/>
              <a:gd name="connsiteX1" fmla="*/ 3629025 w 6372225"/>
              <a:gd name="connsiteY1" fmla="*/ 0 h 3686175"/>
              <a:gd name="connsiteX2" fmla="*/ 5076825 w 6372225"/>
              <a:gd name="connsiteY2" fmla="*/ 390525 h 3686175"/>
              <a:gd name="connsiteX3" fmla="*/ 6257925 w 6372225"/>
              <a:gd name="connsiteY3" fmla="*/ 1400175 h 3686175"/>
              <a:gd name="connsiteX4" fmla="*/ 6372225 w 6372225"/>
              <a:gd name="connsiteY4" fmla="*/ 2095500 h 3686175"/>
              <a:gd name="connsiteX5" fmla="*/ 5876925 w 6372225"/>
              <a:gd name="connsiteY5" fmla="*/ 2266950 h 3686175"/>
              <a:gd name="connsiteX6" fmla="*/ 3543300 w 6372225"/>
              <a:gd name="connsiteY6" fmla="*/ 2695575 h 3686175"/>
              <a:gd name="connsiteX7" fmla="*/ 2171700 w 6372225"/>
              <a:gd name="connsiteY7" fmla="*/ 3295650 h 3686175"/>
              <a:gd name="connsiteX8" fmla="*/ 1409700 w 6372225"/>
              <a:gd name="connsiteY8" fmla="*/ 3676650 h 3686175"/>
              <a:gd name="connsiteX9" fmla="*/ 485775 w 6372225"/>
              <a:gd name="connsiteY9" fmla="*/ 3686175 h 3686175"/>
              <a:gd name="connsiteX10" fmla="*/ 171450 w 6372225"/>
              <a:gd name="connsiteY10" fmla="*/ 3495675 h 3686175"/>
              <a:gd name="connsiteX11" fmla="*/ 57150 w 6372225"/>
              <a:gd name="connsiteY11" fmla="*/ 2695575 h 3686175"/>
              <a:gd name="connsiteX12" fmla="*/ 0 w 6372225"/>
              <a:gd name="connsiteY12" fmla="*/ 1323975 h 3686175"/>
              <a:gd name="connsiteX13" fmla="*/ 600075 w 6372225"/>
              <a:gd name="connsiteY13" fmla="*/ 676275 h 3686175"/>
              <a:gd name="connsiteX14" fmla="*/ 1143000 w 6372225"/>
              <a:gd name="connsiteY14" fmla="*/ 600075 h 3686175"/>
              <a:gd name="connsiteX15" fmla="*/ 2162175 w 6372225"/>
              <a:gd name="connsiteY15" fmla="*/ 628650 h 3686175"/>
              <a:gd name="connsiteX16" fmla="*/ 2809875 w 6372225"/>
              <a:gd name="connsiteY16" fmla="*/ 552450 h 3686175"/>
              <a:gd name="connsiteX17" fmla="*/ 3124200 w 6372225"/>
              <a:gd name="connsiteY17" fmla="*/ 95250 h 3686175"/>
              <a:gd name="connsiteX0" fmla="*/ 3067050 w 6315075"/>
              <a:gd name="connsiteY0" fmla="*/ 95250 h 3686175"/>
              <a:gd name="connsiteX1" fmla="*/ 3571875 w 6315075"/>
              <a:gd name="connsiteY1" fmla="*/ 0 h 3686175"/>
              <a:gd name="connsiteX2" fmla="*/ 5019675 w 6315075"/>
              <a:gd name="connsiteY2" fmla="*/ 390525 h 3686175"/>
              <a:gd name="connsiteX3" fmla="*/ 6200775 w 6315075"/>
              <a:gd name="connsiteY3" fmla="*/ 1400175 h 3686175"/>
              <a:gd name="connsiteX4" fmla="*/ 6315075 w 6315075"/>
              <a:gd name="connsiteY4" fmla="*/ 2095500 h 3686175"/>
              <a:gd name="connsiteX5" fmla="*/ 5819775 w 6315075"/>
              <a:gd name="connsiteY5" fmla="*/ 2266950 h 3686175"/>
              <a:gd name="connsiteX6" fmla="*/ 3486150 w 6315075"/>
              <a:gd name="connsiteY6" fmla="*/ 2695575 h 3686175"/>
              <a:gd name="connsiteX7" fmla="*/ 2114550 w 6315075"/>
              <a:gd name="connsiteY7" fmla="*/ 3295650 h 3686175"/>
              <a:gd name="connsiteX8" fmla="*/ 1352550 w 6315075"/>
              <a:gd name="connsiteY8" fmla="*/ 3676650 h 3686175"/>
              <a:gd name="connsiteX9" fmla="*/ 428625 w 6315075"/>
              <a:gd name="connsiteY9" fmla="*/ 3686175 h 3686175"/>
              <a:gd name="connsiteX10" fmla="*/ 114300 w 6315075"/>
              <a:gd name="connsiteY10" fmla="*/ 3495675 h 3686175"/>
              <a:gd name="connsiteX11" fmla="*/ 0 w 6315075"/>
              <a:gd name="connsiteY11" fmla="*/ 2695575 h 3686175"/>
              <a:gd name="connsiteX12" fmla="*/ 276225 w 6315075"/>
              <a:gd name="connsiteY12" fmla="*/ 1457325 h 3686175"/>
              <a:gd name="connsiteX13" fmla="*/ 542925 w 6315075"/>
              <a:gd name="connsiteY13" fmla="*/ 676275 h 3686175"/>
              <a:gd name="connsiteX14" fmla="*/ 1085850 w 6315075"/>
              <a:gd name="connsiteY14" fmla="*/ 600075 h 3686175"/>
              <a:gd name="connsiteX15" fmla="*/ 2105025 w 6315075"/>
              <a:gd name="connsiteY15" fmla="*/ 628650 h 3686175"/>
              <a:gd name="connsiteX16" fmla="*/ 2752725 w 6315075"/>
              <a:gd name="connsiteY16" fmla="*/ 552450 h 3686175"/>
              <a:gd name="connsiteX17" fmla="*/ 3067050 w 63150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71850 w 6200775"/>
              <a:gd name="connsiteY6" fmla="*/ 2695575 h 3686175"/>
              <a:gd name="connsiteX7" fmla="*/ 2000250 w 6200775"/>
              <a:gd name="connsiteY7" fmla="*/ 3295650 h 3686175"/>
              <a:gd name="connsiteX8" fmla="*/ 1238250 w 6200775"/>
              <a:gd name="connsiteY8" fmla="*/ 3676650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71850 w 6200775"/>
              <a:gd name="connsiteY6" fmla="*/ 2695575 h 3686175"/>
              <a:gd name="connsiteX7" fmla="*/ 1952625 w 6200775"/>
              <a:gd name="connsiteY7" fmla="*/ 2752725 h 3686175"/>
              <a:gd name="connsiteX8" fmla="*/ 1238250 w 6200775"/>
              <a:gd name="connsiteY8" fmla="*/ 3676650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71850 w 6200775"/>
              <a:gd name="connsiteY6" fmla="*/ 2695575 h 3686175"/>
              <a:gd name="connsiteX7" fmla="*/ 1952625 w 6200775"/>
              <a:gd name="connsiteY7" fmla="*/ 2752725 h 3686175"/>
              <a:gd name="connsiteX8" fmla="*/ 1104900 w 6200775"/>
              <a:gd name="connsiteY8" fmla="*/ 3228975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200775"/>
              <a:gd name="connsiteY0" fmla="*/ 95250 h 3686175"/>
              <a:gd name="connsiteX1" fmla="*/ 3457575 w 6200775"/>
              <a:gd name="connsiteY1" fmla="*/ 0 h 3686175"/>
              <a:gd name="connsiteX2" fmla="*/ 4905375 w 6200775"/>
              <a:gd name="connsiteY2" fmla="*/ 390525 h 3686175"/>
              <a:gd name="connsiteX3" fmla="*/ 6086475 w 6200775"/>
              <a:gd name="connsiteY3" fmla="*/ 1400175 h 3686175"/>
              <a:gd name="connsiteX4" fmla="*/ 6200775 w 6200775"/>
              <a:gd name="connsiteY4" fmla="*/ 2095500 h 3686175"/>
              <a:gd name="connsiteX5" fmla="*/ 5705475 w 6200775"/>
              <a:gd name="connsiteY5" fmla="*/ 2266950 h 3686175"/>
              <a:gd name="connsiteX6" fmla="*/ 3343275 w 6200775"/>
              <a:gd name="connsiteY6" fmla="*/ 2352675 h 3686175"/>
              <a:gd name="connsiteX7" fmla="*/ 1952625 w 6200775"/>
              <a:gd name="connsiteY7" fmla="*/ 2752725 h 3686175"/>
              <a:gd name="connsiteX8" fmla="*/ 1104900 w 6200775"/>
              <a:gd name="connsiteY8" fmla="*/ 3228975 h 3686175"/>
              <a:gd name="connsiteX9" fmla="*/ 314325 w 6200775"/>
              <a:gd name="connsiteY9" fmla="*/ 3686175 h 3686175"/>
              <a:gd name="connsiteX10" fmla="*/ 0 w 6200775"/>
              <a:gd name="connsiteY10" fmla="*/ 3495675 h 3686175"/>
              <a:gd name="connsiteX11" fmla="*/ 38100 w 6200775"/>
              <a:gd name="connsiteY11" fmla="*/ 2667000 h 3686175"/>
              <a:gd name="connsiteX12" fmla="*/ 161925 w 6200775"/>
              <a:gd name="connsiteY12" fmla="*/ 1457325 h 3686175"/>
              <a:gd name="connsiteX13" fmla="*/ 428625 w 6200775"/>
              <a:gd name="connsiteY13" fmla="*/ 676275 h 3686175"/>
              <a:gd name="connsiteX14" fmla="*/ 971550 w 6200775"/>
              <a:gd name="connsiteY14" fmla="*/ 600075 h 3686175"/>
              <a:gd name="connsiteX15" fmla="*/ 1990725 w 6200775"/>
              <a:gd name="connsiteY15" fmla="*/ 628650 h 3686175"/>
              <a:gd name="connsiteX16" fmla="*/ 2638425 w 6200775"/>
              <a:gd name="connsiteY16" fmla="*/ 552450 h 3686175"/>
              <a:gd name="connsiteX17" fmla="*/ 2952750 w 6200775"/>
              <a:gd name="connsiteY17" fmla="*/ 95250 h 3686175"/>
              <a:gd name="connsiteX0" fmla="*/ 2952750 w 6143625"/>
              <a:gd name="connsiteY0" fmla="*/ 95250 h 3686175"/>
              <a:gd name="connsiteX1" fmla="*/ 3457575 w 6143625"/>
              <a:gd name="connsiteY1" fmla="*/ 0 h 3686175"/>
              <a:gd name="connsiteX2" fmla="*/ 4905375 w 6143625"/>
              <a:gd name="connsiteY2" fmla="*/ 390525 h 3686175"/>
              <a:gd name="connsiteX3" fmla="*/ 6086475 w 6143625"/>
              <a:gd name="connsiteY3" fmla="*/ 1400175 h 3686175"/>
              <a:gd name="connsiteX4" fmla="*/ 6143625 w 6143625"/>
              <a:gd name="connsiteY4" fmla="*/ 2047875 h 3686175"/>
              <a:gd name="connsiteX5" fmla="*/ 5705475 w 6143625"/>
              <a:gd name="connsiteY5" fmla="*/ 2266950 h 3686175"/>
              <a:gd name="connsiteX6" fmla="*/ 3343275 w 6143625"/>
              <a:gd name="connsiteY6" fmla="*/ 2352675 h 3686175"/>
              <a:gd name="connsiteX7" fmla="*/ 1952625 w 6143625"/>
              <a:gd name="connsiteY7" fmla="*/ 2752725 h 3686175"/>
              <a:gd name="connsiteX8" fmla="*/ 1104900 w 6143625"/>
              <a:gd name="connsiteY8" fmla="*/ 3228975 h 3686175"/>
              <a:gd name="connsiteX9" fmla="*/ 314325 w 6143625"/>
              <a:gd name="connsiteY9" fmla="*/ 3686175 h 3686175"/>
              <a:gd name="connsiteX10" fmla="*/ 0 w 6143625"/>
              <a:gd name="connsiteY10" fmla="*/ 3495675 h 3686175"/>
              <a:gd name="connsiteX11" fmla="*/ 38100 w 6143625"/>
              <a:gd name="connsiteY11" fmla="*/ 2667000 h 3686175"/>
              <a:gd name="connsiteX12" fmla="*/ 161925 w 6143625"/>
              <a:gd name="connsiteY12" fmla="*/ 1457325 h 3686175"/>
              <a:gd name="connsiteX13" fmla="*/ 428625 w 6143625"/>
              <a:gd name="connsiteY13" fmla="*/ 676275 h 3686175"/>
              <a:gd name="connsiteX14" fmla="*/ 971550 w 6143625"/>
              <a:gd name="connsiteY14" fmla="*/ 600075 h 3686175"/>
              <a:gd name="connsiteX15" fmla="*/ 1990725 w 6143625"/>
              <a:gd name="connsiteY15" fmla="*/ 628650 h 3686175"/>
              <a:gd name="connsiteX16" fmla="*/ 2638425 w 6143625"/>
              <a:gd name="connsiteY16" fmla="*/ 552450 h 3686175"/>
              <a:gd name="connsiteX17" fmla="*/ 2952750 w 6143625"/>
              <a:gd name="connsiteY17" fmla="*/ 95250 h 3686175"/>
              <a:gd name="connsiteX0" fmla="*/ 2952750 w 6143625"/>
              <a:gd name="connsiteY0" fmla="*/ 95250 h 3686175"/>
              <a:gd name="connsiteX1" fmla="*/ 3457575 w 6143625"/>
              <a:gd name="connsiteY1" fmla="*/ 0 h 3686175"/>
              <a:gd name="connsiteX2" fmla="*/ 4905375 w 6143625"/>
              <a:gd name="connsiteY2" fmla="*/ 390525 h 3686175"/>
              <a:gd name="connsiteX3" fmla="*/ 6086475 w 6143625"/>
              <a:gd name="connsiteY3" fmla="*/ 1400175 h 3686175"/>
              <a:gd name="connsiteX4" fmla="*/ 6143625 w 6143625"/>
              <a:gd name="connsiteY4" fmla="*/ 2047875 h 3686175"/>
              <a:gd name="connsiteX5" fmla="*/ 5705475 w 6143625"/>
              <a:gd name="connsiteY5" fmla="*/ 2266950 h 3686175"/>
              <a:gd name="connsiteX6" fmla="*/ 3343275 w 6143625"/>
              <a:gd name="connsiteY6" fmla="*/ 2352675 h 3686175"/>
              <a:gd name="connsiteX7" fmla="*/ 1952625 w 6143625"/>
              <a:gd name="connsiteY7" fmla="*/ 2752725 h 3686175"/>
              <a:gd name="connsiteX8" fmla="*/ 1104900 w 6143625"/>
              <a:gd name="connsiteY8" fmla="*/ 3228975 h 3686175"/>
              <a:gd name="connsiteX9" fmla="*/ 314325 w 6143625"/>
              <a:gd name="connsiteY9" fmla="*/ 3686175 h 3686175"/>
              <a:gd name="connsiteX10" fmla="*/ 0 w 6143625"/>
              <a:gd name="connsiteY10" fmla="*/ 3495675 h 3686175"/>
              <a:gd name="connsiteX11" fmla="*/ 38100 w 6143625"/>
              <a:gd name="connsiteY11" fmla="*/ 2667000 h 3686175"/>
              <a:gd name="connsiteX12" fmla="*/ 161925 w 6143625"/>
              <a:gd name="connsiteY12" fmla="*/ 1457325 h 3686175"/>
              <a:gd name="connsiteX13" fmla="*/ 428625 w 6143625"/>
              <a:gd name="connsiteY13" fmla="*/ 676275 h 3686175"/>
              <a:gd name="connsiteX14" fmla="*/ 971550 w 6143625"/>
              <a:gd name="connsiteY14" fmla="*/ 600075 h 3686175"/>
              <a:gd name="connsiteX15" fmla="*/ 1990725 w 6143625"/>
              <a:gd name="connsiteY15" fmla="*/ 628650 h 3686175"/>
              <a:gd name="connsiteX16" fmla="*/ 2638425 w 6143625"/>
              <a:gd name="connsiteY16" fmla="*/ 552450 h 3686175"/>
              <a:gd name="connsiteX17" fmla="*/ 2952750 w 6143625"/>
              <a:gd name="connsiteY17" fmla="*/ 95250 h 3686175"/>
              <a:gd name="connsiteX0" fmla="*/ 2952750 w 6143625"/>
              <a:gd name="connsiteY0" fmla="*/ 95250 h 3686175"/>
              <a:gd name="connsiteX1" fmla="*/ 3457575 w 6143625"/>
              <a:gd name="connsiteY1" fmla="*/ 0 h 3686175"/>
              <a:gd name="connsiteX2" fmla="*/ 4905375 w 6143625"/>
              <a:gd name="connsiteY2" fmla="*/ 390525 h 3686175"/>
              <a:gd name="connsiteX3" fmla="*/ 6086475 w 6143625"/>
              <a:gd name="connsiteY3" fmla="*/ 1400175 h 3686175"/>
              <a:gd name="connsiteX4" fmla="*/ 6143625 w 6143625"/>
              <a:gd name="connsiteY4" fmla="*/ 2047875 h 3686175"/>
              <a:gd name="connsiteX5" fmla="*/ 5705475 w 6143625"/>
              <a:gd name="connsiteY5" fmla="*/ 2266950 h 3686175"/>
              <a:gd name="connsiteX6" fmla="*/ 3343275 w 6143625"/>
              <a:gd name="connsiteY6" fmla="*/ 2352675 h 3686175"/>
              <a:gd name="connsiteX7" fmla="*/ 1952625 w 6143625"/>
              <a:gd name="connsiteY7" fmla="*/ 2752725 h 3686175"/>
              <a:gd name="connsiteX8" fmla="*/ 1104900 w 6143625"/>
              <a:gd name="connsiteY8" fmla="*/ 3228975 h 3686175"/>
              <a:gd name="connsiteX9" fmla="*/ 314325 w 6143625"/>
              <a:gd name="connsiteY9" fmla="*/ 3686175 h 3686175"/>
              <a:gd name="connsiteX10" fmla="*/ 0 w 6143625"/>
              <a:gd name="connsiteY10" fmla="*/ 3495675 h 3686175"/>
              <a:gd name="connsiteX11" fmla="*/ 38100 w 6143625"/>
              <a:gd name="connsiteY11" fmla="*/ 2667000 h 3686175"/>
              <a:gd name="connsiteX12" fmla="*/ 161925 w 6143625"/>
              <a:gd name="connsiteY12" fmla="*/ 1457325 h 3686175"/>
              <a:gd name="connsiteX13" fmla="*/ 428625 w 6143625"/>
              <a:gd name="connsiteY13" fmla="*/ 676275 h 3686175"/>
              <a:gd name="connsiteX14" fmla="*/ 971550 w 6143625"/>
              <a:gd name="connsiteY14" fmla="*/ 600075 h 3686175"/>
              <a:gd name="connsiteX15" fmla="*/ 1990725 w 6143625"/>
              <a:gd name="connsiteY15" fmla="*/ 628650 h 3686175"/>
              <a:gd name="connsiteX16" fmla="*/ 2638425 w 6143625"/>
              <a:gd name="connsiteY16" fmla="*/ 552450 h 3686175"/>
              <a:gd name="connsiteX17" fmla="*/ 2952750 w 6143625"/>
              <a:gd name="connsiteY17" fmla="*/ 95250 h 3686175"/>
              <a:gd name="connsiteX0" fmla="*/ 2952750 w 6148402"/>
              <a:gd name="connsiteY0" fmla="*/ 95250 h 3686175"/>
              <a:gd name="connsiteX1" fmla="*/ 3457575 w 6148402"/>
              <a:gd name="connsiteY1" fmla="*/ 0 h 3686175"/>
              <a:gd name="connsiteX2" fmla="*/ 4905375 w 6148402"/>
              <a:gd name="connsiteY2" fmla="*/ 390525 h 3686175"/>
              <a:gd name="connsiteX3" fmla="*/ 6086475 w 6148402"/>
              <a:gd name="connsiteY3" fmla="*/ 1400175 h 3686175"/>
              <a:gd name="connsiteX4" fmla="*/ 6143625 w 6148402"/>
              <a:gd name="connsiteY4" fmla="*/ 2047875 h 3686175"/>
              <a:gd name="connsiteX5" fmla="*/ 5705475 w 6148402"/>
              <a:gd name="connsiteY5" fmla="*/ 2266950 h 3686175"/>
              <a:gd name="connsiteX6" fmla="*/ 3343275 w 6148402"/>
              <a:gd name="connsiteY6" fmla="*/ 2352675 h 3686175"/>
              <a:gd name="connsiteX7" fmla="*/ 1952625 w 6148402"/>
              <a:gd name="connsiteY7" fmla="*/ 2752725 h 3686175"/>
              <a:gd name="connsiteX8" fmla="*/ 1104900 w 6148402"/>
              <a:gd name="connsiteY8" fmla="*/ 3228975 h 3686175"/>
              <a:gd name="connsiteX9" fmla="*/ 314325 w 6148402"/>
              <a:gd name="connsiteY9" fmla="*/ 3686175 h 3686175"/>
              <a:gd name="connsiteX10" fmla="*/ 0 w 6148402"/>
              <a:gd name="connsiteY10" fmla="*/ 3495675 h 3686175"/>
              <a:gd name="connsiteX11" fmla="*/ 38100 w 6148402"/>
              <a:gd name="connsiteY11" fmla="*/ 2667000 h 3686175"/>
              <a:gd name="connsiteX12" fmla="*/ 161925 w 6148402"/>
              <a:gd name="connsiteY12" fmla="*/ 1457325 h 3686175"/>
              <a:gd name="connsiteX13" fmla="*/ 428625 w 6148402"/>
              <a:gd name="connsiteY13" fmla="*/ 676275 h 3686175"/>
              <a:gd name="connsiteX14" fmla="*/ 971550 w 6148402"/>
              <a:gd name="connsiteY14" fmla="*/ 600075 h 3686175"/>
              <a:gd name="connsiteX15" fmla="*/ 1990725 w 6148402"/>
              <a:gd name="connsiteY15" fmla="*/ 628650 h 3686175"/>
              <a:gd name="connsiteX16" fmla="*/ 2638425 w 6148402"/>
              <a:gd name="connsiteY16" fmla="*/ 552450 h 3686175"/>
              <a:gd name="connsiteX17" fmla="*/ 2952750 w 6148402"/>
              <a:gd name="connsiteY17" fmla="*/ 95250 h 3686175"/>
              <a:gd name="connsiteX0" fmla="*/ 2952750 w 6187436"/>
              <a:gd name="connsiteY0" fmla="*/ 95250 h 3686175"/>
              <a:gd name="connsiteX1" fmla="*/ 3457575 w 6187436"/>
              <a:gd name="connsiteY1" fmla="*/ 0 h 3686175"/>
              <a:gd name="connsiteX2" fmla="*/ 4905375 w 6187436"/>
              <a:gd name="connsiteY2" fmla="*/ 390525 h 3686175"/>
              <a:gd name="connsiteX3" fmla="*/ 6086475 w 6187436"/>
              <a:gd name="connsiteY3" fmla="*/ 1400175 h 3686175"/>
              <a:gd name="connsiteX4" fmla="*/ 6143625 w 6187436"/>
              <a:gd name="connsiteY4" fmla="*/ 2047875 h 3686175"/>
              <a:gd name="connsiteX5" fmla="*/ 5705475 w 6187436"/>
              <a:gd name="connsiteY5" fmla="*/ 2266950 h 3686175"/>
              <a:gd name="connsiteX6" fmla="*/ 3343275 w 6187436"/>
              <a:gd name="connsiteY6" fmla="*/ 2352675 h 3686175"/>
              <a:gd name="connsiteX7" fmla="*/ 1952625 w 6187436"/>
              <a:gd name="connsiteY7" fmla="*/ 2752725 h 3686175"/>
              <a:gd name="connsiteX8" fmla="*/ 1104900 w 6187436"/>
              <a:gd name="connsiteY8" fmla="*/ 3228975 h 3686175"/>
              <a:gd name="connsiteX9" fmla="*/ 314325 w 6187436"/>
              <a:gd name="connsiteY9" fmla="*/ 3686175 h 3686175"/>
              <a:gd name="connsiteX10" fmla="*/ 0 w 6187436"/>
              <a:gd name="connsiteY10" fmla="*/ 3495675 h 3686175"/>
              <a:gd name="connsiteX11" fmla="*/ 38100 w 6187436"/>
              <a:gd name="connsiteY11" fmla="*/ 2667000 h 3686175"/>
              <a:gd name="connsiteX12" fmla="*/ 161925 w 6187436"/>
              <a:gd name="connsiteY12" fmla="*/ 1457325 h 3686175"/>
              <a:gd name="connsiteX13" fmla="*/ 428625 w 6187436"/>
              <a:gd name="connsiteY13" fmla="*/ 676275 h 3686175"/>
              <a:gd name="connsiteX14" fmla="*/ 971550 w 6187436"/>
              <a:gd name="connsiteY14" fmla="*/ 600075 h 3686175"/>
              <a:gd name="connsiteX15" fmla="*/ 1990725 w 6187436"/>
              <a:gd name="connsiteY15" fmla="*/ 628650 h 3686175"/>
              <a:gd name="connsiteX16" fmla="*/ 2638425 w 6187436"/>
              <a:gd name="connsiteY16" fmla="*/ 552450 h 3686175"/>
              <a:gd name="connsiteX17" fmla="*/ 2952750 w 6187436"/>
              <a:gd name="connsiteY17" fmla="*/ 95250 h 3686175"/>
              <a:gd name="connsiteX0" fmla="*/ 2952750 w 6206441"/>
              <a:gd name="connsiteY0" fmla="*/ 95250 h 3686175"/>
              <a:gd name="connsiteX1" fmla="*/ 3457575 w 6206441"/>
              <a:gd name="connsiteY1" fmla="*/ 0 h 3686175"/>
              <a:gd name="connsiteX2" fmla="*/ 4905375 w 6206441"/>
              <a:gd name="connsiteY2" fmla="*/ 390525 h 3686175"/>
              <a:gd name="connsiteX3" fmla="*/ 6086475 w 6206441"/>
              <a:gd name="connsiteY3" fmla="*/ 1400175 h 3686175"/>
              <a:gd name="connsiteX4" fmla="*/ 6143625 w 6206441"/>
              <a:gd name="connsiteY4" fmla="*/ 2047875 h 3686175"/>
              <a:gd name="connsiteX5" fmla="*/ 5114925 w 6206441"/>
              <a:gd name="connsiteY5" fmla="*/ 2352675 h 3686175"/>
              <a:gd name="connsiteX6" fmla="*/ 3343275 w 6206441"/>
              <a:gd name="connsiteY6" fmla="*/ 2352675 h 3686175"/>
              <a:gd name="connsiteX7" fmla="*/ 1952625 w 6206441"/>
              <a:gd name="connsiteY7" fmla="*/ 2752725 h 3686175"/>
              <a:gd name="connsiteX8" fmla="*/ 1104900 w 6206441"/>
              <a:gd name="connsiteY8" fmla="*/ 3228975 h 3686175"/>
              <a:gd name="connsiteX9" fmla="*/ 314325 w 6206441"/>
              <a:gd name="connsiteY9" fmla="*/ 3686175 h 3686175"/>
              <a:gd name="connsiteX10" fmla="*/ 0 w 6206441"/>
              <a:gd name="connsiteY10" fmla="*/ 3495675 h 3686175"/>
              <a:gd name="connsiteX11" fmla="*/ 38100 w 6206441"/>
              <a:gd name="connsiteY11" fmla="*/ 2667000 h 3686175"/>
              <a:gd name="connsiteX12" fmla="*/ 161925 w 6206441"/>
              <a:gd name="connsiteY12" fmla="*/ 1457325 h 3686175"/>
              <a:gd name="connsiteX13" fmla="*/ 428625 w 6206441"/>
              <a:gd name="connsiteY13" fmla="*/ 676275 h 3686175"/>
              <a:gd name="connsiteX14" fmla="*/ 971550 w 6206441"/>
              <a:gd name="connsiteY14" fmla="*/ 600075 h 3686175"/>
              <a:gd name="connsiteX15" fmla="*/ 1990725 w 6206441"/>
              <a:gd name="connsiteY15" fmla="*/ 628650 h 3686175"/>
              <a:gd name="connsiteX16" fmla="*/ 2638425 w 6206441"/>
              <a:gd name="connsiteY16" fmla="*/ 552450 h 3686175"/>
              <a:gd name="connsiteX17" fmla="*/ 2952750 w 6206441"/>
              <a:gd name="connsiteY17" fmla="*/ 95250 h 3686175"/>
              <a:gd name="connsiteX0" fmla="*/ 2952750 w 6206441"/>
              <a:gd name="connsiteY0" fmla="*/ 95250 h 3686175"/>
              <a:gd name="connsiteX1" fmla="*/ 3457575 w 6206441"/>
              <a:gd name="connsiteY1" fmla="*/ 0 h 3686175"/>
              <a:gd name="connsiteX2" fmla="*/ 4905375 w 6206441"/>
              <a:gd name="connsiteY2" fmla="*/ 390525 h 3686175"/>
              <a:gd name="connsiteX3" fmla="*/ 6086475 w 6206441"/>
              <a:gd name="connsiteY3" fmla="*/ 1400175 h 3686175"/>
              <a:gd name="connsiteX4" fmla="*/ 6143625 w 6206441"/>
              <a:gd name="connsiteY4" fmla="*/ 2047875 h 3686175"/>
              <a:gd name="connsiteX5" fmla="*/ 5114925 w 6206441"/>
              <a:gd name="connsiteY5" fmla="*/ 2352675 h 3686175"/>
              <a:gd name="connsiteX6" fmla="*/ 3343275 w 6206441"/>
              <a:gd name="connsiteY6" fmla="*/ 2352675 h 3686175"/>
              <a:gd name="connsiteX7" fmla="*/ 1952625 w 6206441"/>
              <a:gd name="connsiteY7" fmla="*/ 2752725 h 3686175"/>
              <a:gd name="connsiteX8" fmla="*/ 1104900 w 6206441"/>
              <a:gd name="connsiteY8" fmla="*/ 3228975 h 3686175"/>
              <a:gd name="connsiteX9" fmla="*/ 314325 w 6206441"/>
              <a:gd name="connsiteY9" fmla="*/ 3686175 h 3686175"/>
              <a:gd name="connsiteX10" fmla="*/ 0 w 6206441"/>
              <a:gd name="connsiteY10" fmla="*/ 3495675 h 3686175"/>
              <a:gd name="connsiteX11" fmla="*/ 38100 w 6206441"/>
              <a:gd name="connsiteY11" fmla="*/ 2667000 h 3686175"/>
              <a:gd name="connsiteX12" fmla="*/ 161925 w 6206441"/>
              <a:gd name="connsiteY12" fmla="*/ 1457325 h 3686175"/>
              <a:gd name="connsiteX13" fmla="*/ 428625 w 6206441"/>
              <a:gd name="connsiteY13" fmla="*/ 676275 h 3686175"/>
              <a:gd name="connsiteX14" fmla="*/ 971550 w 6206441"/>
              <a:gd name="connsiteY14" fmla="*/ 600075 h 3686175"/>
              <a:gd name="connsiteX15" fmla="*/ 1990725 w 6206441"/>
              <a:gd name="connsiteY15" fmla="*/ 628650 h 3686175"/>
              <a:gd name="connsiteX16" fmla="*/ 2638425 w 6206441"/>
              <a:gd name="connsiteY16" fmla="*/ 552450 h 3686175"/>
              <a:gd name="connsiteX17" fmla="*/ 2952750 w 6206441"/>
              <a:gd name="connsiteY17" fmla="*/ 95250 h 3686175"/>
              <a:gd name="connsiteX0" fmla="*/ 2952750 w 6149428"/>
              <a:gd name="connsiteY0" fmla="*/ 95250 h 3686175"/>
              <a:gd name="connsiteX1" fmla="*/ 3457575 w 6149428"/>
              <a:gd name="connsiteY1" fmla="*/ 0 h 3686175"/>
              <a:gd name="connsiteX2" fmla="*/ 4905375 w 6149428"/>
              <a:gd name="connsiteY2" fmla="*/ 390525 h 3686175"/>
              <a:gd name="connsiteX3" fmla="*/ 6086475 w 6149428"/>
              <a:gd name="connsiteY3" fmla="*/ 1400175 h 3686175"/>
              <a:gd name="connsiteX4" fmla="*/ 5895975 w 6149428"/>
              <a:gd name="connsiteY4" fmla="*/ 2200275 h 3686175"/>
              <a:gd name="connsiteX5" fmla="*/ 5114925 w 6149428"/>
              <a:gd name="connsiteY5" fmla="*/ 2352675 h 3686175"/>
              <a:gd name="connsiteX6" fmla="*/ 3343275 w 6149428"/>
              <a:gd name="connsiteY6" fmla="*/ 2352675 h 3686175"/>
              <a:gd name="connsiteX7" fmla="*/ 1952625 w 6149428"/>
              <a:gd name="connsiteY7" fmla="*/ 2752725 h 3686175"/>
              <a:gd name="connsiteX8" fmla="*/ 1104900 w 6149428"/>
              <a:gd name="connsiteY8" fmla="*/ 3228975 h 3686175"/>
              <a:gd name="connsiteX9" fmla="*/ 314325 w 6149428"/>
              <a:gd name="connsiteY9" fmla="*/ 3686175 h 3686175"/>
              <a:gd name="connsiteX10" fmla="*/ 0 w 6149428"/>
              <a:gd name="connsiteY10" fmla="*/ 3495675 h 3686175"/>
              <a:gd name="connsiteX11" fmla="*/ 38100 w 6149428"/>
              <a:gd name="connsiteY11" fmla="*/ 2667000 h 3686175"/>
              <a:gd name="connsiteX12" fmla="*/ 161925 w 6149428"/>
              <a:gd name="connsiteY12" fmla="*/ 1457325 h 3686175"/>
              <a:gd name="connsiteX13" fmla="*/ 428625 w 6149428"/>
              <a:gd name="connsiteY13" fmla="*/ 676275 h 3686175"/>
              <a:gd name="connsiteX14" fmla="*/ 971550 w 6149428"/>
              <a:gd name="connsiteY14" fmla="*/ 600075 h 3686175"/>
              <a:gd name="connsiteX15" fmla="*/ 1990725 w 6149428"/>
              <a:gd name="connsiteY15" fmla="*/ 628650 h 3686175"/>
              <a:gd name="connsiteX16" fmla="*/ 2638425 w 6149428"/>
              <a:gd name="connsiteY16" fmla="*/ 552450 h 3686175"/>
              <a:gd name="connsiteX17" fmla="*/ 2952750 w 6149428"/>
              <a:gd name="connsiteY17" fmla="*/ 95250 h 3686175"/>
              <a:gd name="connsiteX0" fmla="*/ 2952750 w 6141231"/>
              <a:gd name="connsiteY0" fmla="*/ 95250 h 3686175"/>
              <a:gd name="connsiteX1" fmla="*/ 3457575 w 6141231"/>
              <a:gd name="connsiteY1" fmla="*/ 0 h 3686175"/>
              <a:gd name="connsiteX2" fmla="*/ 4905375 w 6141231"/>
              <a:gd name="connsiteY2" fmla="*/ 390525 h 3686175"/>
              <a:gd name="connsiteX3" fmla="*/ 6086475 w 6141231"/>
              <a:gd name="connsiteY3" fmla="*/ 1400175 h 3686175"/>
              <a:gd name="connsiteX4" fmla="*/ 5895975 w 6141231"/>
              <a:gd name="connsiteY4" fmla="*/ 2200275 h 3686175"/>
              <a:gd name="connsiteX5" fmla="*/ 5114925 w 6141231"/>
              <a:gd name="connsiteY5" fmla="*/ 2352675 h 3686175"/>
              <a:gd name="connsiteX6" fmla="*/ 3343275 w 6141231"/>
              <a:gd name="connsiteY6" fmla="*/ 2352675 h 3686175"/>
              <a:gd name="connsiteX7" fmla="*/ 1952625 w 6141231"/>
              <a:gd name="connsiteY7" fmla="*/ 2752725 h 3686175"/>
              <a:gd name="connsiteX8" fmla="*/ 1104900 w 6141231"/>
              <a:gd name="connsiteY8" fmla="*/ 3228975 h 3686175"/>
              <a:gd name="connsiteX9" fmla="*/ 314325 w 6141231"/>
              <a:gd name="connsiteY9" fmla="*/ 3686175 h 3686175"/>
              <a:gd name="connsiteX10" fmla="*/ 0 w 6141231"/>
              <a:gd name="connsiteY10" fmla="*/ 3495675 h 3686175"/>
              <a:gd name="connsiteX11" fmla="*/ 38100 w 6141231"/>
              <a:gd name="connsiteY11" fmla="*/ 2667000 h 3686175"/>
              <a:gd name="connsiteX12" fmla="*/ 161925 w 6141231"/>
              <a:gd name="connsiteY12" fmla="*/ 1457325 h 3686175"/>
              <a:gd name="connsiteX13" fmla="*/ 428625 w 6141231"/>
              <a:gd name="connsiteY13" fmla="*/ 676275 h 3686175"/>
              <a:gd name="connsiteX14" fmla="*/ 971550 w 6141231"/>
              <a:gd name="connsiteY14" fmla="*/ 600075 h 3686175"/>
              <a:gd name="connsiteX15" fmla="*/ 1990725 w 6141231"/>
              <a:gd name="connsiteY15" fmla="*/ 628650 h 3686175"/>
              <a:gd name="connsiteX16" fmla="*/ 2638425 w 6141231"/>
              <a:gd name="connsiteY16" fmla="*/ 552450 h 3686175"/>
              <a:gd name="connsiteX17" fmla="*/ 2952750 w 6141231"/>
              <a:gd name="connsiteY17" fmla="*/ 95250 h 3686175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990725 w 6141231"/>
              <a:gd name="connsiteY15" fmla="*/ 647522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52750 w 6141231"/>
              <a:gd name="connsiteY0" fmla="*/ 114122 h 3705047"/>
              <a:gd name="connsiteX1" fmla="*/ 3457575 w 6141231"/>
              <a:gd name="connsiteY1" fmla="*/ 18872 h 3705047"/>
              <a:gd name="connsiteX2" fmla="*/ 4905375 w 6141231"/>
              <a:gd name="connsiteY2" fmla="*/ 409397 h 3705047"/>
              <a:gd name="connsiteX3" fmla="*/ 6086475 w 6141231"/>
              <a:gd name="connsiteY3" fmla="*/ 1419047 h 3705047"/>
              <a:gd name="connsiteX4" fmla="*/ 5895975 w 6141231"/>
              <a:gd name="connsiteY4" fmla="*/ 2219147 h 3705047"/>
              <a:gd name="connsiteX5" fmla="*/ 5114925 w 6141231"/>
              <a:gd name="connsiteY5" fmla="*/ 2371547 h 3705047"/>
              <a:gd name="connsiteX6" fmla="*/ 3343275 w 6141231"/>
              <a:gd name="connsiteY6" fmla="*/ 2371547 h 3705047"/>
              <a:gd name="connsiteX7" fmla="*/ 1952625 w 6141231"/>
              <a:gd name="connsiteY7" fmla="*/ 2771597 h 3705047"/>
              <a:gd name="connsiteX8" fmla="*/ 1104900 w 6141231"/>
              <a:gd name="connsiteY8" fmla="*/ 3247847 h 3705047"/>
              <a:gd name="connsiteX9" fmla="*/ 314325 w 6141231"/>
              <a:gd name="connsiteY9" fmla="*/ 3705047 h 3705047"/>
              <a:gd name="connsiteX10" fmla="*/ 0 w 6141231"/>
              <a:gd name="connsiteY10" fmla="*/ 3514547 h 3705047"/>
              <a:gd name="connsiteX11" fmla="*/ 38100 w 6141231"/>
              <a:gd name="connsiteY11" fmla="*/ 2685872 h 3705047"/>
              <a:gd name="connsiteX12" fmla="*/ 161925 w 6141231"/>
              <a:gd name="connsiteY12" fmla="*/ 1476197 h 3705047"/>
              <a:gd name="connsiteX13" fmla="*/ 428625 w 6141231"/>
              <a:gd name="connsiteY13" fmla="*/ 695147 h 3705047"/>
              <a:gd name="connsiteX14" fmla="*/ 971550 w 6141231"/>
              <a:gd name="connsiteY14" fmla="*/ 618947 h 3705047"/>
              <a:gd name="connsiteX15" fmla="*/ 1809750 w 6141231"/>
              <a:gd name="connsiteY15" fmla="*/ 618947 h 3705047"/>
              <a:gd name="connsiteX16" fmla="*/ 2638425 w 6141231"/>
              <a:gd name="connsiteY16" fmla="*/ 571322 h 3705047"/>
              <a:gd name="connsiteX17" fmla="*/ 2952750 w 6141231"/>
              <a:gd name="connsiteY17" fmla="*/ 114122 h 3705047"/>
              <a:gd name="connsiteX0" fmla="*/ 2970098 w 6158579"/>
              <a:gd name="connsiteY0" fmla="*/ 114122 h 3705047"/>
              <a:gd name="connsiteX1" fmla="*/ 3474923 w 6158579"/>
              <a:gd name="connsiteY1" fmla="*/ 18872 h 3705047"/>
              <a:gd name="connsiteX2" fmla="*/ 4922723 w 6158579"/>
              <a:gd name="connsiteY2" fmla="*/ 409397 h 3705047"/>
              <a:gd name="connsiteX3" fmla="*/ 6103823 w 6158579"/>
              <a:gd name="connsiteY3" fmla="*/ 1419047 h 3705047"/>
              <a:gd name="connsiteX4" fmla="*/ 5913323 w 6158579"/>
              <a:gd name="connsiteY4" fmla="*/ 2219147 h 3705047"/>
              <a:gd name="connsiteX5" fmla="*/ 5132273 w 6158579"/>
              <a:gd name="connsiteY5" fmla="*/ 2371547 h 3705047"/>
              <a:gd name="connsiteX6" fmla="*/ 3360623 w 6158579"/>
              <a:gd name="connsiteY6" fmla="*/ 2371547 h 3705047"/>
              <a:gd name="connsiteX7" fmla="*/ 1969973 w 6158579"/>
              <a:gd name="connsiteY7" fmla="*/ 2771597 h 3705047"/>
              <a:gd name="connsiteX8" fmla="*/ 1122248 w 6158579"/>
              <a:gd name="connsiteY8" fmla="*/ 3247847 h 3705047"/>
              <a:gd name="connsiteX9" fmla="*/ 331673 w 6158579"/>
              <a:gd name="connsiteY9" fmla="*/ 3705047 h 3705047"/>
              <a:gd name="connsiteX10" fmla="*/ 17348 w 6158579"/>
              <a:gd name="connsiteY10" fmla="*/ 3514547 h 3705047"/>
              <a:gd name="connsiteX11" fmla="*/ 55448 w 6158579"/>
              <a:gd name="connsiteY11" fmla="*/ 2685872 h 3705047"/>
              <a:gd name="connsiteX12" fmla="*/ 179273 w 6158579"/>
              <a:gd name="connsiteY12" fmla="*/ 1476197 h 3705047"/>
              <a:gd name="connsiteX13" fmla="*/ 445973 w 6158579"/>
              <a:gd name="connsiteY13" fmla="*/ 695147 h 3705047"/>
              <a:gd name="connsiteX14" fmla="*/ 988898 w 6158579"/>
              <a:gd name="connsiteY14" fmla="*/ 618947 h 3705047"/>
              <a:gd name="connsiteX15" fmla="*/ 1827098 w 6158579"/>
              <a:gd name="connsiteY15" fmla="*/ 618947 h 3705047"/>
              <a:gd name="connsiteX16" fmla="*/ 2655773 w 6158579"/>
              <a:gd name="connsiteY16" fmla="*/ 571322 h 3705047"/>
              <a:gd name="connsiteX17" fmla="*/ 2970098 w 6158579"/>
              <a:gd name="connsiteY17" fmla="*/ 114122 h 3705047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58579"/>
              <a:gd name="connsiteY0" fmla="*/ 114122 h 3718615"/>
              <a:gd name="connsiteX1" fmla="*/ 3474923 w 6158579"/>
              <a:gd name="connsiteY1" fmla="*/ 18872 h 3718615"/>
              <a:gd name="connsiteX2" fmla="*/ 4922723 w 6158579"/>
              <a:gd name="connsiteY2" fmla="*/ 409397 h 3718615"/>
              <a:gd name="connsiteX3" fmla="*/ 6103823 w 6158579"/>
              <a:gd name="connsiteY3" fmla="*/ 1419047 h 3718615"/>
              <a:gd name="connsiteX4" fmla="*/ 5913323 w 6158579"/>
              <a:gd name="connsiteY4" fmla="*/ 2219147 h 3718615"/>
              <a:gd name="connsiteX5" fmla="*/ 5132273 w 6158579"/>
              <a:gd name="connsiteY5" fmla="*/ 2371547 h 3718615"/>
              <a:gd name="connsiteX6" fmla="*/ 3360623 w 6158579"/>
              <a:gd name="connsiteY6" fmla="*/ 2371547 h 3718615"/>
              <a:gd name="connsiteX7" fmla="*/ 1969973 w 6158579"/>
              <a:gd name="connsiteY7" fmla="*/ 2771597 h 3718615"/>
              <a:gd name="connsiteX8" fmla="*/ 1122248 w 6158579"/>
              <a:gd name="connsiteY8" fmla="*/ 3247847 h 3718615"/>
              <a:gd name="connsiteX9" fmla="*/ 331673 w 6158579"/>
              <a:gd name="connsiteY9" fmla="*/ 3705047 h 3718615"/>
              <a:gd name="connsiteX10" fmla="*/ 17348 w 6158579"/>
              <a:gd name="connsiteY10" fmla="*/ 3514547 h 3718615"/>
              <a:gd name="connsiteX11" fmla="*/ 55448 w 6158579"/>
              <a:gd name="connsiteY11" fmla="*/ 2685872 h 3718615"/>
              <a:gd name="connsiteX12" fmla="*/ 179273 w 6158579"/>
              <a:gd name="connsiteY12" fmla="*/ 1476197 h 3718615"/>
              <a:gd name="connsiteX13" fmla="*/ 445973 w 6158579"/>
              <a:gd name="connsiteY13" fmla="*/ 695147 h 3718615"/>
              <a:gd name="connsiteX14" fmla="*/ 988898 w 6158579"/>
              <a:gd name="connsiteY14" fmla="*/ 618947 h 3718615"/>
              <a:gd name="connsiteX15" fmla="*/ 1827098 w 6158579"/>
              <a:gd name="connsiteY15" fmla="*/ 618947 h 3718615"/>
              <a:gd name="connsiteX16" fmla="*/ 2655773 w 6158579"/>
              <a:gd name="connsiteY16" fmla="*/ 571322 h 3718615"/>
              <a:gd name="connsiteX17" fmla="*/ 2970098 w 6158579"/>
              <a:gd name="connsiteY17" fmla="*/ 114122 h 3718615"/>
              <a:gd name="connsiteX0" fmla="*/ 2970098 w 6188818"/>
              <a:gd name="connsiteY0" fmla="*/ 152285 h 3756778"/>
              <a:gd name="connsiteX1" fmla="*/ 3474923 w 6188818"/>
              <a:gd name="connsiteY1" fmla="*/ 57035 h 3756778"/>
              <a:gd name="connsiteX2" fmla="*/ 4617923 w 6188818"/>
              <a:gd name="connsiteY2" fmla="*/ 971435 h 3756778"/>
              <a:gd name="connsiteX3" fmla="*/ 6103823 w 6188818"/>
              <a:gd name="connsiteY3" fmla="*/ 1457210 h 3756778"/>
              <a:gd name="connsiteX4" fmla="*/ 5913323 w 6188818"/>
              <a:gd name="connsiteY4" fmla="*/ 2257310 h 3756778"/>
              <a:gd name="connsiteX5" fmla="*/ 5132273 w 6188818"/>
              <a:gd name="connsiteY5" fmla="*/ 2409710 h 3756778"/>
              <a:gd name="connsiteX6" fmla="*/ 3360623 w 6188818"/>
              <a:gd name="connsiteY6" fmla="*/ 2409710 h 3756778"/>
              <a:gd name="connsiteX7" fmla="*/ 1969973 w 6188818"/>
              <a:gd name="connsiteY7" fmla="*/ 2809760 h 3756778"/>
              <a:gd name="connsiteX8" fmla="*/ 1122248 w 6188818"/>
              <a:gd name="connsiteY8" fmla="*/ 3286010 h 3756778"/>
              <a:gd name="connsiteX9" fmla="*/ 331673 w 6188818"/>
              <a:gd name="connsiteY9" fmla="*/ 3743210 h 3756778"/>
              <a:gd name="connsiteX10" fmla="*/ 17348 w 6188818"/>
              <a:gd name="connsiteY10" fmla="*/ 3552710 h 3756778"/>
              <a:gd name="connsiteX11" fmla="*/ 55448 w 6188818"/>
              <a:gd name="connsiteY11" fmla="*/ 2724035 h 3756778"/>
              <a:gd name="connsiteX12" fmla="*/ 179273 w 6188818"/>
              <a:gd name="connsiteY12" fmla="*/ 1514360 h 3756778"/>
              <a:gd name="connsiteX13" fmla="*/ 445973 w 6188818"/>
              <a:gd name="connsiteY13" fmla="*/ 733310 h 3756778"/>
              <a:gd name="connsiteX14" fmla="*/ 988898 w 6188818"/>
              <a:gd name="connsiteY14" fmla="*/ 657110 h 3756778"/>
              <a:gd name="connsiteX15" fmla="*/ 1827098 w 6188818"/>
              <a:gd name="connsiteY15" fmla="*/ 657110 h 3756778"/>
              <a:gd name="connsiteX16" fmla="*/ 2655773 w 6188818"/>
              <a:gd name="connsiteY16" fmla="*/ 609485 h 3756778"/>
              <a:gd name="connsiteX17" fmla="*/ 2970098 w 6188818"/>
              <a:gd name="connsiteY17" fmla="*/ 152285 h 3756778"/>
              <a:gd name="connsiteX0" fmla="*/ 2970098 w 6188818"/>
              <a:gd name="connsiteY0" fmla="*/ 156051 h 3760544"/>
              <a:gd name="connsiteX1" fmla="*/ 3474923 w 6188818"/>
              <a:gd name="connsiteY1" fmla="*/ 60801 h 3760544"/>
              <a:gd name="connsiteX2" fmla="*/ 4617923 w 6188818"/>
              <a:gd name="connsiteY2" fmla="*/ 975201 h 3760544"/>
              <a:gd name="connsiteX3" fmla="*/ 6103823 w 6188818"/>
              <a:gd name="connsiteY3" fmla="*/ 1460976 h 3760544"/>
              <a:gd name="connsiteX4" fmla="*/ 5913323 w 6188818"/>
              <a:gd name="connsiteY4" fmla="*/ 2261076 h 3760544"/>
              <a:gd name="connsiteX5" fmla="*/ 5132273 w 6188818"/>
              <a:gd name="connsiteY5" fmla="*/ 2413476 h 3760544"/>
              <a:gd name="connsiteX6" fmla="*/ 3360623 w 6188818"/>
              <a:gd name="connsiteY6" fmla="*/ 2413476 h 3760544"/>
              <a:gd name="connsiteX7" fmla="*/ 1969973 w 6188818"/>
              <a:gd name="connsiteY7" fmla="*/ 2813526 h 3760544"/>
              <a:gd name="connsiteX8" fmla="*/ 1122248 w 6188818"/>
              <a:gd name="connsiteY8" fmla="*/ 3289776 h 3760544"/>
              <a:gd name="connsiteX9" fmla="*/ 331673 w 6188818"/>
              <a:gd name="connsiteY9" fmla="*/ 3746976 h 3760544"/>
              <a:gd name="connsiteX10" fmla="*/ 17348 w 6188818"/>
              <a:gd name="connsiteY10" fmla="*/ 3556476 h 3760544"/>
              <a:gd name="connsiteX11" fmla="*/ 55448 w 6188818"/>
              <a:gd name="connsiteY11" fmla="*/ 2727801 h 3760544"/>
              <a:gd name="connsiteX12" fmla="*/ 179273 w 6188818"/>
              <a:gd name="connsiteY12" fmla="*/ 1518126 h 3760544"/>
              <a:gd name="connsiteX13" fmla="*/ 445973 w 6188818"/>
              <a:gd name="connsiteY13" fmla="*/ 737076 h 3760544"/>
              <a:gd name="connsiteX14" fmla="*/ 988898 w 6188818"/>
              <a:gd name="connsiteY14" fmla="*/ 660876 h 3760544"/>
              <a:gd name="connsiteX15" fmla="*/ 1827098 w 6188818"/>
              <a:gd name="connsiteY15" fmla="*/ 660876 h 3760544"/>
              <a:gd name="connsiteX16" fmla="*/ 2655773 w 6188818"/>
              <a:gd name="connsiteY16" fmla="*/ 613251 h 3760544"/>
              <a:gd name="connsiteX17" fmla="*/ 2970098 w 6188818"/>
              <a:gd name="connsiteY17" fmla="*/ 156051 h 3760544"/>
              <a:gd name="connsiteX0" fmla="*/ 2970098 w 6188818"/>
              <a:gd name="connsiteY0" fmla="*/ 156051 h 3760544"/>
              <a:gd name="connsiteX1" fmla="*/ 3474923 w 6188818"/>
              <a:gd name="connsiteY1" fmla="*/ 60801 h 3760544"/>
              <a:gd name="connsiteX2" fmla="*/ 4617923 w 6188818"/>
              <a:gd name="connsiteY2" fmla="*/ 975201 h 3760544"/>
              <a:gd name="connsiteX3" fmla="*/ 6103823 w 6188818"/>
              <a:gd name="connsiteY3" fmla="*/ 1460976 h 3760544"/>
              <a:gd name="connsiteX4" fmla="*/ 5913323 w 6188818"/>
              <a:gd name="connsiteY4" fmla="*/ 2261076 h 3760544"/>
              <a:gd name="connsiteX5" fmla="*/ 5132273 w 6188818"/>
              <a:gd name="connsiteY5" fmla="*/ 2413476 h 3760544"/>
              <a:gd name="connsiteX6" fmla="*/ 3360623 w 6188818"/>
              <a:gd name="connsiteY6" fmla="*/ 2413476 h 3760544"/>
              <a:gd name="connsiteX7" fmla="*/ 1969973 w 6188818"/>
              <a:gd name="connsiteY7" fmla="*/ 2813526 h 3760544"/>
              <a:gd name="connsiteX8" fmla="*/ 1122248 w 6188818"/>
              <a:gd name="connsiteY8" fmla="*/ 3289776 h 3760544"/>
              <a:gd name="connsiteX9" fmla="*/ 331673 w 6188818"/>
              <a:gd name="connsiteY9" fmla="*/ 3746976 h 3760544"/>
              <a:gd name="connsiteX10" fmla="*/ 17348 w 6188818"/>
              <a:gd name="connsiteY10" fmla="*/ 3556476 h 3760544"/>
              <a:gd name="connsiteX11" fmla="*/ 55448 w 6188818"/>
              <a:gd name="connsiteY11" fmla="*/ 2727801 h 3760544"/>
              <a:gd name="connsiteX12" fmla="*/ 179273 w 6188818"/>
              <a:gd name="connsiteY12" fmla="*/ 1518126 h 3760544"/>
              <a:gd name="connsiteX13" fmla="*/ 445973 w 6188818"/>
              <a:gd name="connsiteY13" fmla="*/ 737076 h 3760544"/>
              <a:gd name="connsiteX14" fmla="*/ 988898 w 6188818"/>
              <a:gd name="connsiteY14" fmla="*/ 660876 h 3760544"/>
              <a:gd name="connsiteX15" fmla="*/ 1827098 w 6188818"/>
              <a:gd name="connsiteY15" fmla="*/ 660876 h 3760544"/>
              <a:gd name="connsiteX16" fmla="*/ 2655773 w 6188818"/>
              <a:gd name="connsiteY16" fmla="*/ 613251 h 3760544"/>
              <a:gd name="connsiteX17" fmla="*/ 2970098 w 6188818"/>
              <a:gd name="connsiteY17" fmla="*/ 156051 h 3760544"/>
              <a:gd name="connsiteX0" fmla="*/ 2970098 w 6188818"/>
              <a:gd name="connsiteY0" fmla="*/ 156051 h 3760544"/>
              <a:gd name="connsiteX1" fmla="*/ 3474923 w 6188818"/>
              <a:gd name="connsiteY1" fmla="*/ 60801 h 3760544"/>
              <a:gd name="connsiteX2" fmla="*/ 4617923 w 6188818"/>
              <a:gd name="connsiteY2" fmla="*/ 975201 h 3760544"/>
              <a:gd name="connsiteX3" fmla="*/ 6103823 w 6188818"/>
              <a:gd name="connsiteY3" fmla="*/ 1460976 h 3760544"/>
              <a:gd name="connsiteX4" fmla="*/ 5913323 w 6188818"/>
              <a:gd name="connsiteY4" fmla="*/ 2261076 h 3760544"/>
              <a:gd name="connsiteX5" fmla="*/ 5132273 w 6188818"/>
              <a:gd name="connsiteY5" fmla="*/ 2413476 h 3760544"/>
              <a:gd name="connsiteX6" fmla="*/ 3360623 w 6188818"/>
              <a:gd name="connsiteY6" fmla="*/ 2413476 h 3760544"/>
              <a:gd name="connsiteX7" fmla="*/ 1969973 w 6188818"/>
              <a:gd name="connsiteY7" fmla="*/ 2813526 h 3760544"/>
              <a:gd name="connsiteX8" fmla="*/ 1122248 w 6188818"/>
              <a:gd name="connsiteY8" fmla="*/ 3289776 h 3760544"/>
              <a:gd name="connsiteX9" fmla="*/ 331673 w 6188818"/>
              <a:gd name="connsiteY9" fmla="*/ 3746976 h 3760544"/>
              <a:gd name="connsiteX10" fmla="*/ 17348 w 6188818"/>
              <a:gd name="connsiteY10" fmla="*/ 3556476 h 3760544"/>
              <a:gd name="connsiteX11" fmla="*/ 55448 w 6188818"/>
              <a:gd name="connsiteY11" fmla="*/ 2727801 h 3760544"/>
              <a:gd name="connsiteX12" fmla="*/ 179273 w 6188818"/>
              <a:gd name="connsiteY12" fmla="*/ 1518126 h 3760544"/>
              <a:gd name="connsiteX13" fmla="*/ 445973 w 6188818"/>
              <a:gd name="connsiteY13" fmla="*/ 737076 h 3760544"/>
              <a:gd name="connsiteX14" fmla="*/ 988898 w 6188818"/>
              <a:gd name="connsiteY14" fmla="*/ 660876 h 3760544"/>
              <a:gd name="connsiteX15" fmla="*/ 1827098 w 6188818"/>
              <a:gd name="connsiteY15" fmla="*/ 660876 h 3760544"/>
              <a:gd name="connsiteX16" fmla="*/ 2655773 w 6188818"/>
              <a:gd name="connsiteY16" fmla="*/ 613251 h 3760544"/>
              <a:gd name="connsiteX17" fmla="*/ 2970098 w 6188818"/>
              <a:gd name="connsiteY17" fmla="*/ 156051 h 376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88818" h="3760544">
                <a:moveTo>
                  <a:pt x="2970098" y="156051"/>
                </a:moveTo>
                <a:cubicBezTo>
                  <a:pt x="3068523" y="44926"/>
                  <a:pt x="3200286" y="-75724"/>
                  <a:pt x="3474923" y="60801"/>
                </a:cubicBezTo>
                <a:cubicBezTo>
                  <a:pt x="3749561" y="197326"/>
                  <a:pt x="4179773" y="741839"/>
                  <a:pt x="4617923" y="975201"/>
                </a:cubicBezTo>
                <a:cubicBezTo>
                  <a:pt x="5056073" y="1208563"/>
                  <a:pt x="5887923" y="1246664"/>
                  <a:pt x="6103823" y="1460976"/>
                </a:cubicBezTo>
                <a:cubicBezTo>
                  <a:pt x="6319723" y="1675288"/>
                  <a:pt x="6075248" y="2102326"/>
                  <a:pt x="5913323" y="2261076"/>
                </a:cubicBezTo>
                <a:cubicBezTo>
                  <a:pt x="5751398" y="2419826"/>
                  <a:pt x="5557723" y="2388076"/>
                  <a:pt x="5132273" y="2413476"/>
                </a:cubicBezTo>
                <a:cubicBezTo>
                  <a:pt x="4706823" y="2438876"/>
                  <a:pt x="3928157" y="2250213"/>
                  <a:pt x="3360623" y="2413476"/>
                </a:cubicBezTo>
                <a:lnTo>
                  <a:pt x="1969973" y="2813526"/>
                </a:lnTo>
                <a:cubicBezTo>
                  <a:pt x="1584956" y="2924284"/>
                  <a:pt x="1395298" y="3134201"/>
                  <a:pt x="1122248" y="3289776"/>
                </a:cubicBezTo>
                <a:cubicBezTo>
                  <a:pt x="849198" y="3445351"/>
                  <a:pt x="515823" y="3702526"/>
                  <a:pt x="331673" y="3746976"/>
                </a:cubicBezTo>
                <a:cubicBezTo>
                  <a:pt x="147523" y="3791426"/>
                  <a:pt x="63386" y="3726339"/>
                  <a:pt x="17348" y="3556476"/>
                </a:cubicBezTo>
                <a:cubicBezTo>
                  <a:pt x="-28690" y="3386614"/>
                  <a:pt x="28461" y="3067526"/>
                  <a:pt x="55448" y="2727801"/>
                </a:cubicBezTo>
                <a:cubicBezTo>
                  <a:pt x="82435" y="2388076"/>
                  <a:pt x="114186" y="1849913"/>
                  <a:pt x="179273" y="1518126"/>
                </a:cubicBezTo>
                <a:cubicBezTo>
                  <a:pt x="244360" y="1186339"/>
                  <a:pt x="311036" y="879951"/>
                  <a:pt x="445973" y="737076"/>
                </a:cubicBezTo>
                <a:cubicBezTo>
                  <a:pt x="580910" y="594201"/>
                  <a:pt x="758711" y="673576"/>
                  <a:pt x="988898" y="660876"/>
                </a:cubicBezTo>
                <a:cubicBezTo>
                  <a:pt x="1219086" y="648176"/>
                  <a:pt x="1466318" y="684271"/>
                  <a:pt x="1827098" y="660876"/>
                </a:cubicBezTo>
                <a:cubicBezTo>
                  <a:pt x="2103323" y="645001"/>
                  <a:pt x="2418287" y="755210"/>
                  <a:pt x="2655773" y="613251"/>
                </a:cubicBezTo>
                <a:cubicBezTo>
                  <a:pt x="2835108" y="506052"/>
                  <a:pt x="2833573" y="248126"/>
                  <a:pt x="2970098" y="15605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14696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1276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EXAMPLES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tv.nrk.no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56181284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214</a:t>
            </a:fld>
            <a:endParaRPr lang="nb-NO"/>
          </a:p>
        </p:txBody>
      </p:sp>
      <p:pic>
        <p:nvPicPr>
          <p:cNvPr id="7" name="Bilde 6" descr="Et bilde som inneholder person, foto, poserer, tekst&#10;&#10;Automatisk generert beskrivelse">
            <a:extLst>
              <a:ext uri="{FF2B5EF4-FFF2-40B4-BE49-F238E27FC236}">
                <a16:creationId xmlns:a16="http://schemas.microsoft.com/office/drawing/2014/main" id="{AFDBAC1C-DBEF-4AA9-95CF-2548661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27"/>
            <a:ext cx="9144000" cy="489014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8BEB3-3C1E-4231-84B7-7ABA0CE68DB2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DESKING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55650843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215</a:t>
            </a:fld>
            <a:endParaRPr lang="nb-NO"/>
          </a:p>
        </p:txBody>
      </p:sp>
      <p:pic>
        <p:nvPicPr>
          <p:cNvPr id="7" name="Bilde 6" descr="Et bilde som inneholder person, foto, poserer, tekst&#10;&#10;Automatisk generert beskrivelse">
            <a:extLst>
              <a:ext uri="{FF2B5EF4-FFF2-40B4-BE49-F238E27FC236}">
                <a16:creationId xmlns:a16="http://schemas.microsoft.com/office/drawing/2014/main" id="{AFDBAC1C-DBEF-4AA9-95CF-2548661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27"/>
            <a:ext cx="9144000" cy="489014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69" y="2440913"/>
            <a:ext cx="5363854" cy="378565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"series":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r>
              <a:rPr lang="nb-NO" altLang="nb-NO" sz="1600" dirty="0">
                <a:latin typeface="Consolas" panose="020B0609020204030204" pitchFamily="49" charset="0"/>
              </a:rPr>
              <a:t>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"image"</a:t>
            </a:r>
            <a:r>
              <a:rPr lang="nb-NO" altLang="nb-NO" sz="1600" dirty="0">
                <a:latin typeface="Consolas" panose="020B0609020204030204" pitchFamily="49" charset="0"/>
              </a:rPr>
              <a:t>: {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"https://gfx.nrk.no/GKrIe1kJr"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usageRights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isGeoBlocked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false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</a:t>
            </a:r>
            <a:endParaRPr kumimoji="0" lang="nb-NO" altLang="nb-NO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1600" dirty="0"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8BEB3-3C1E-4231-84B7-7ABA0CE68DB2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DESKING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3CF98580-4CAB-4750-BEFC-06B1C91D9D4C}"/>
              </a:ext>
            </a:extLst>
          </p:cNvPr>
          <p:cNvSpPr/>
          <p:nvPr/>
        </p:nvSpPr>
        <p:spPr>
          <a:xfrm>
            <a:off x="38413" y="1232473"/>
            <a:ext cx="3015872" cy="4457375"/>
          </a:xfrm>
          <a:custGeom>
            <a:avLst/>
            <a:gdLst>
              <a:gd name="connsiteX0" fmla="*/ 18853 w 2988297"/>
              <a:gd name="connsiteY0" fmla="*/ 37708 h 4411745"/>
              <a:gd name="connsiteX1" fmla="*/ 744717 w 2988297"/>
              <a:gd name="connsiteY1" fmla="*/ 9427 h 4411745"/>
              <a:gd name="connsiteX2" fmla="*/ 2422688 w 2988297"/>
              <a:gd name="connsiteY2" fmla="*/ 9427 h 4411745"/>
              <a:gd name="connsiteX3" fmla="*/ 2846894 w 2988297"/>
              <a:gd name="connsiteY3" fmla="*/ 0 h 4411745"/>
              <a:gd name="connsiteX4" fmla="*/ 2978870 w 2988297"/>
              <a:gd name="connsiteY4" fmla="*/ 122549 h 4411745"/>
              <a:gd name="connsiteX5" fmla="*/ 2988297 w 2988297"/>
              <a:gd name="connsiteY5" fmla="*/ 1932495 h 4411745"/>
              <a:gd name="connsiteX6" fmla="*/ 2960016 w 2988297"/>
              <a:gd name="connsiteY6" fmla="*/ 3874417 h 4411745"/>
              <a:gd name="connsiteX7" fmla="*/ 2950589 w 2988297"/>
              <a:gd name="connsiteY7" fmla="*/ 4364611 h 4411745"/>
              <a:gd name="connsiteX8" fmla="*/ 2828041 w 2988297"/>
              <a:gd name="connsiteY8" fmla="*/ 4411745 h 4411745"/>
              <a:gd name="connsiteX9" fmla="*/ 37707 w 2988297"/>
              <a:gd name="connsiteY9" fmla="*/ 4411745 h 4411745"/>
              <a:gd name="connsiteX10" fmla="*/ 0 w 2988297"/>
              <a:gd name="connsiteY10" fmla="*/ 4242062 h 4411745"/>
              <a:gd name="connsiteX11" fmla="*/ 28280 w 2988297"/>
              <a:gd name="connsiteY11" fmla="*/ 1923068 h 4411745"/>
              <a:gd name="connsiteX12" fmla="*/ 18853 w 2988297"/>
              <a:gd name="connsiteY12" fmla="*/ 37708 h 4411745"/>
              <a:gd name="connsiteX0" fmla="*/ 50091 w 3019535"/>
              <a:gd name="connsiteY0" fmla="*/ 148334 h 4522371"/>
              <a:gd name="connsiteX1" fmla="*/ 775955 w 3019535"/>
              <a:gd name="connsiteY1" fmla="*/ 120053 h 4522371"/>
              <a:gd name="connsiteX2" fmla="*/ 2453926 w 3019535"/>
              <a:gd name="connsiteY2" fmla="*/ 120053 h 4522371"/>
              <a:gd name="connsiteX3" fmla="*/ 2878132 w 3019535"/>
              <a:gd name="connsiteY3" fmla="*/ 110626 h 4522371"/>
              <a:gd name="connsiteX4" fmla="*/ 3010108 w 3019535"/>
              <a:gd name="connsiteY4" fmla="*/ 233175 h 4522371"/>
              <a:gd name="connsiteX5" fmla="*/ 3019535 w 3019535"/>
              <a:gd name="connsiteY5" fmla="*/ 2043121 h 4522371"/>
              <a:gd name="connsiteX6" fmla="*/ 2991254 w 3019535"/>
              <a:gd name="connsiteY6" fmla="*/ 3985043 h 4522371"/>
              <a:gd name="connsiteX7" fmla="*/ 2981827 w 3019535"/>
              <a:gd name="connsiteY7" fmla="*/ 4475237 h 4522371"/>
              <a:gd name="connsiteX8" fmla="*/ 2859279 w 3019535"/>
              <a:gd name="connsiteY8" fmla="*/ 4522371 h 4522371"/>
              <a:gd name="connsiteX9" fmla="*/ 68945 w 3019535"/>
              <a:gd name="connsiteY9" fmla="*/ 4522371 h 4522371"/>
              <a:gd name="connsiteX10" fmla="*/ 31238 w 3019535"/>
              <a:gd name="connsiteY10" fmla="*/ 4352688 h 4522371"/>
              <a:gd name="connsiteX11" fmla="*/ 59518 w 3019535"/>
              <a:gd name="connsiteY11" fmla="*/ 2033694 h 4522371"/>
              <a:gd name="connsiteX12" fmla="*/ 50091 w 3019535"/>
              <a:gd name="connsiteY12" fmla="*/ 148334 h 4522371"/>
              <a:gd name="connsiteX0" fmla="*/ 106519 w 3075963"/>
              <a:gd name="connsiteY0" fmla="*/ 77443 h 4451480"/>
              <a:gd name="connsiteX1" fmla="*/ 832383 w 3075963"/>
              <a:gd name="connsiteY1" fmla="*/ 49162 h 4451480"/>
              <a:gd name="connsiteX2" fmla="*/ 2510354 w 3075963"/>
              <a:gd name="connsiteY2" fmla="*/ 49162 h 4451480"/>
              <a:gd name="connsiteX3" fmla="*/ 2934560 w 3075963"/>
              <a:gd name="connsiteY3" fmla="*/ 39735 h 4451480"/>
              <a:gd name="connsiteX4" fmla="*/ 3066536 w 3075963"/>
              <a:gd name="connsiteY4" fmla="*/ 162284 h 4451480"/>
              <a:gd name="connsiteX5" fmla="*/ 3075963 w 3075963"/>
              <a:gd name="connsiteY5" fmla="*/ 1972230 h 4451480"/>
              <a:gd name="connsiteX6" fmla="*/ 3047682 w 3075963"/>
              <a:gd name="connsiteY6" fmla="*/ 3914152 h 4451480"/>
              <a:gd name="connsiteX7" fmla="*/ 3038255 w 3075963"/>
              <a:gd name="connsiteY7" fmla="*/ 4404346 h 4451480"/>
              <a:gd name="connsiteX8" fmla="*/ 2915707 w 3075963"/>
              <a:gd name="connsiteY8" fmla="*/ 4451480 h 4451480"/>
              <a:gd name="connsiteX9" fmla="*/ 125373 w 3075963"/>
              <a:gd name="connsiteY9" fmla="*/ 4451480 h 4451480"/>
              <a:gd name="connsiteX10" fmla="*/ 87666 w 3075963"/>
              <a:gd name="connsiteY10" fmla="*/ 4281797 h 4451480"/>
              <a:gd name="connsiteX11" fmla="*/ 115946 w 3075963"/>
              <a:gd name="connsiteY11" fmla="*/ 1962803 h 4451480"/>
              <a:gd name="connsiteX12" fmla="*/ 106519 w 3075963"/>
              <a:gd name="connsiteY12" fmla="*/ 77443 h 4451480"/>
              <a:gd name="connsiteX0" fmla="*/ 108233 w 3077677"/>
              <a:gd name="connsiteY0" fmla="*/ 77443 h 4451480"/>
              <a:gd name="connsiteX1" fmla="*/ 834097 w 3077677"/>
              <a:gd name="connsiteY1" fmla="*/ 49162 h 4451480"/>
              <a:gd name="connsiteX2" fmla="*/ 2512068 w 3077677"/>
              <a:gd name="connsiteY2" fmla="*/ 49162 h 4451480"/>
              <a:gd name="connsiteX3" fmla="*/ 2936274 w 3077677"/>
              <a:gd name="connsiteY3" fmla="*/ 39735 h 4451480"/>
              <a:gd name="connsiteX4" fmla="*/ 3068250 w 3077677"/>
              <a:gd name="connsiteY4" fmla="*/ 162284 h 4451480"/>
              <a:gd name="connsiteX5" fmla="*/ 3077677 w 3077677"/>
              <a:gd name="connsiteY5" fmla="*/ 1972230 h 4451480"/>
              <a:gd name="connsiteX6" fmla="*/ 3049396 w 3077677"/>
              <a:gd name="connsiteY6" fmla="*/ 3914152 h 4451480"/>
              <a:gd name="connsiteX7" fmla="*/ 3039969 w 3077677"/>
              <a:gd name="connsiteY7" fmla="*/ 4404346 h 4451480"/>
              <a:gd name="connsiteX8" fmla="*/ 2917421 w 3077677"/>
              <a:gd name="connsiteY8" fmla="*/ 4451480 h 4451480"/>
              <a:gd name="connsiteX9" fmla="*/ 127087 w 3077677"/>
              <a:gd name="connsiteY9" fmla="*/ 4451480 h 4451480"/>
              <a:gd name="connsiteX10" fmla="*/ 89380 w 3077677"/>
              <a:gd name="connsiteY10" fmla="*/ 4281797 h 4451480"/>
              <a:gd name="connsiteX11" fmla="*/ 117660 w 3077677"/>
              <a:gd name="connsiteY11" fmla="*/ 1962803 h 4451480"/>
              <a:gd name="connsiteX12" fmla="*/ 4538 w 3077677"/>
              <a:gd name="connsiteY12" fmla="*/ 341392 h 4451480"/>
              <a:gd name="connsiteX13" fmla="*/ 108233 w 3077677"/>
              <a:gd name="connsiteY13" fmla="*/ 77443 h 4451480"/>
              <a:gd name="connsiteX0" fmla="*/ 103695 w 3073139"/>
              <a:gd name="connsiteY0" fmla="*/ 77443 h 4451480"/>
              <a:gd name="connsiteX1" fmla="*/ 829559 w 3073139"/>
              <a:gd name="connsiteY1" fmla="*/ 49162 h 4451480"/>
              <a:gd name="connsiteX2" fmla="*/ 2507530 w 3073139"/>
              <a:gd name="connsiteY2" fmla="*/ 49162 h 4451480"/>
              <a:gd name="connsiteX3" fmla="*/ 2931736 w 3073139"/>
              <a:gd name="connsiteY3" fmla="*/ 39735 h 4451480"/>
              <a:gd name="connsiteX4" fmla="*/ 3063712 w 3073139"/>
              <a:gd name="connsiteY4" fmla="*/ 162284 h 4451480"/>
              <a:gd name="connsiteX5" fmla="*/ 3073139 w 3073139"/>
              <a:gd name="connsiteY5" fmla="*/ 1972230 h 4451480"/>
              <a:gd name="connsiteX6" fmla="*/ 3044858 w 3073139"/>
              <a:gd name="connsiteY6" fmla="*/ 3914152 h 4451480"/>
              <a:gd name="connsiteX7" fmla="*/ 3035431 w 3073139"/>
              <a:gd name="connsiteY7" fmla="*/ 4404346 h 4451480"/>
              <a:gd name="connsiteX8" fmla="*/ 2912883 w 3073139"/>
              <a:gd name="connsiteY8" fmla="*/ 4451480 h 4451480"/>
              <a:gd name="connsiteX9" fmla="*/ 122549 w 3073139"/>
              <a:gd name="connsiteY9" fmla="*/ 4451480 h 4451480"/>
              <a:gd name="connsiteX10" fmla="*/ 84842 w 3073139"/>
              <a:gd name="connsiteY10" fmla="*/ 4281797 h 4451480"/>
              <a:gd name="connsiteX11" fmla="*/ 113122 w 3073139"/>
              <a:gd name="connsiteY11" fmla="*/ 1962803 h 4451480"/>
              <a:gd name="connsiteX12" fmla="*/ 0 w 3073139"/>
              <a:gd name="connsiteY12" fmla="*/ 341392 h 4451480"/>
              <a:gd name="connsiteX13" fmla="*/ 103695 w 3073139"/>
              <a:gd name="connsiteY13" fmla="*/ 77443 h 4451480"/>
              <a:gd name="connsiteX0" fmla="*/ 52107 w 3021551"/>
              <a:gd name="connsiteY0" fmla="*/ 37708 h 4411745"/>
              <a:gd name="connsiteX1" fmla="*/ 777971 w 3021551"/>
              <a:gd name="connsiteY1" fmla="*/ 9427 h 4411745"/>
              <a:gd name="connsiteX2" fmla="*/ 2455942 w 3021551"/>
              <a:gd name="connsiteY2" fmla="*/ 9427 h 4411745"/>
              <a:gd name="connsiteX3" fmla="*/ 2880148 w 3021551"/>
              <a:gd name="connsiteY3" fmla="*/ 0 h 4411745"/>
              <a:gd name="connsiteX4" fmla="*/ 3012124 w 3021551"/>
              <a:gd name="connsiteY4" fmla="*/ 122549 h 4411745"/>
              <a:gd name="connsiteX5" fmla="*/ 3021551 w 3021551"/>
              <a:gd name="connsiteY5" fmla="*/ 1932495 h 4411745"/>
              <a:gd name="connsiteX6" fmla="*/ 2993270 w 3021551"/>
              <a:gd name="connsiteY6" fmla="*/ 3874417 h 4411745"/>
              <a:gd name="connsiteX7" fmla="*/ 2983843 w 3021551"/>
              <a:gd name="connsiteY7" fmla="*/ 4364611 h 4411745"/>
              <a:gd name="connsiteX8" fmla="*/ 2861295 w 3021551"/>
              <a:gd name="connsiteY8" fmla="*/ 4411745 h 4411745"/>
              <a:gd name="connsiteX9" fmla="*/ 70961 w 3021551"/>
              <a:gd name="connsiteY9" fmla="*/ 4411745 h 4411745"/>
              <a:gd name="connsiteX10" fmla="*/ 33254 w 3021551"/>
              <a:gd name="connsiteY10" fmla="*/ 4242062 h 4411745"/>
              <a:gd name="connsiteX11" fmla="*/ 61534 w 3021551"/>
              <a:gd name="connsiteY11" fmla="*/ 1923068 h 4411745"/>
              <a:gd name="connsiteX12" fmla="*/ 33253 w 3021551"/>
              <a:gd name="connsiteY12" fmla="*/ 301657 h 4411745"/>
              <a:gd name="connsiteX13" fmla="*/ 52107 w 3021551"/>
              <a:gd name="connsiteY13" fmla="*/ 37708 h 4411745"/>
              <a:gd name="connsiteX0" fmla="*/ 94269 w 2988298"/>
              <a:gd name="connsiteY0" fmla="*/ 23159 h 4416050"/>
              <a:gd name="connsiteX1" fmla="*/ 744718 w 2988298"/>
              <a:gd name="connsiteY1" fmla="*/ 13732 h 4416050"/>
              <a:gd name="connsiteX2" fmla="*/ 2422689 w 2988298"/>
              <a:gd name="connsiteY2" fmla="*/ 13732 h 4416050"/>
              <a:gd name="connsiteX3" fmla="*/ 2846895 w 2988298"/>
              <a:gd name="connsiteY3" fmla="*/ 4305 h 4416050"/>
              <a:gd name="connsiteX4" fmla="*/ 2978871 w 2988298"/>
              <a:gd name="connsiteY4" fmla="*/ 126854 h 4416050"/>
              <a:gd name="connsiteX5" fmla="*/ 2988298 w 2988298"/>
              <a:gd name="connsiteY5" fmla="*/ 1936800 h 4416050"/>
              <a:gd name="connsiteX6" fmla="*/ 2960017 w 2988298"/>
              <a:gd name="connsiteY6" fmla="*/ 3878722 h 4416050"/>
              <a:gd name="connsiteX7" fmla="*/ 2950590 w 2988298"/>
              <a:gd name="connsiteY7" fmla="*/ 4368916 h 4416050"/>
              <a:gd name="connsiteX8" fmla="*/ 2828042 w 2988298"/>
              <a:gd name="connsiteY8" fmla="*/ 4416050 h 4416050"/>
              <a:gd name="connsiteX9" fmla="*/ 37708 w 2988298"/>
              <a:gd name="connsiteY9" fmla="*/ 4416050 h 4416050"/>
              <a:gd name="connsiteX10" fmla="*/ 1 w 2988298"/>
              <a:gd name="connsiteY10" fmla="*/ 4246367 h 4416050"/>
              <a:gd name="connsiteX11" fmla="*/ 28281 w 2988298"/>
              <a:gd name="connsiteY11" fmla="*/ 1927373 h 4416050"/>
              <a:gd name="connsiteX12" fmla="*/ 0 w 2988298"/>
              <a:gd name="connsiteY12" fmla="*/ 305962 h 4416050"/>
              <a:gd name="connsiteX13" fmla="*/ 94269 w 2988298"/>
              <a:gd name="connsiteY13" fmla="*/ 23159 h 4416050"/>
              <a:gd name="connsiteX0" fmla="*/ 94269 w 2988298"/>
              <a:gd name="connsiteY0" fmla="*/ 18854 h 4411745"/>
              <a:gd name="connsiteX1" fmla="*/ 744718 w 2988298"/>
              <a:gd name="connsiteY1" fmla="*/ 9427 h 4411745"/>
              <a:gd name="connsiteX2" fmla="*/ 2422689 w 2988298"/>
              <a:gd name="connsiteY2" fmla="*/ 9427 h 4411745"/>
              <a:gd name="connsiteX3" fmla="*/ 2846895 w 2988298"/>
              <a:gd name="connsiteY3" fmla="*/ 0 h 4411745"/>
              <a:gd name="connsiteX4" fmla="*/ 2978871 w 2988298"/>
              <a:gd name="connsiteY4" fmla="*/ 122549 h 4411745"/>
              <a:gd name="connsiteX5" fmla="*/ 2988298 w 2988298"/>
              <a:gd name="connsiteY5" fmla="*/ 1932495 h 4411745"/>
              <a:gd name="connsiteX6" fmla="*/ 2960017 w 2988298"/>
              <a:gd name="connsiteY6" fmla="*/ 3874417 h 4411745"/>
              <a:gd name="connsiteX7" fmla="*/ 2950590 w 2988298"/>
              <a:gd name="connsiteY7" fmla="*/ 4364611 h 4411745"/>
              <a:gd name="connsiteX8" fmla="*/ 2828042 w 2988298"/>
              <a:gd name="connsiteY8" fmla="*/ 4411745 h 4411745"/>
              <a:gd name="connsiteX9" fmla="*/ 37708 w 2988298"/>
              <a:gd name="connsiteY9" fmla="*/ 4411745 h 4411745"/>
              <a:gd name="connsiteX10" fmla="*/ 1 w 2988298"/>
              <a:gd name="connsiteY10" fmla="*/ 4242062 h 4411745"/>
              <a:gd name="connsiteX11" fmla="*/ 28281 w 2988298"/>
              <a:gd name="connsiteY11" fmla="*/ 1923068 h 4411745"/>
              <a:gd name="connsiteX12" fmla="*/ 0 w 2988298"/>
              <a:gd name="connsiteY12" fmla="*/ 301657 h 4411745"/>
              <a:gd name="connsiteX13" fmla="*/ 94269 w 2988298"/>
              <a:gd name="connsiteY13" fmla="*/ 18854 h 4411745"/>
              <a:gd name="connsiteX0" fmla="*/ 94269 w 2988298"/>
              <a:gd name="connsiteY0" fmla="*/ 73830 h 4466721"/>
              <a:gd name="connsiteX1" fmla="*/ 744718 w 2988298"/>
              <a:gd name="connsiteY1" fmla="*/ 64403 h 4466721"/>
              <a:gd name="connsiteX2" fmla="*/ 2422689 w 2988298"/>
              <a:gd name="connsiteY2" fmla="*/ 64403 h 4466721"/>
              <a:gd name="connsiteX3" fmla="*/ 2846895 w 2988298"/>
              <a:gd name="connsiteY3" fmla="*/ 54976 h 4466721"/>
              <a:gd name="connsiteX4" fmla="*/ 2978871 w 2988298"/>
              <a:gd name="connsiteY4" fmla="*/ 177525 h 4466721"/>
              <a:gd name="connsiteX5" fmla="*/ 2988298 w 2988298"/>
              <a:gd name="connsiteY5" fmla="*/ 1987471 h 4466721"/>
              <a:gd name="connsiteX6" fmla="*/ 2960017 w 2988298"/>
              <a:gd name="connsiteY6" fmla="*/ 3929393 h 4466721"/>
              <a:gd name="connsiteX7" fmla="*/ 2950590 w 2988298"/>
              <a:gd name="connsiteY7" fmla="*/ 4419587 h 4466721"/>
              <a:gd name="connsiteX8" fmla="*/ 2828042 w 2988298"/>
              <a:gd name="connsiteY8" fmla="*/ 4466721 h 4466721"/>
              <a:gd name="connsiteX9" fmla="*/ 37708 w 2988298"/>
              <a:gd name="connsiteY9" fmla="*/ 4466721 h 4466721"/>
              <a:gd name="connsiteX10" fmla="*/ 1 w 2988298"/>
              <a:gd name="connsiteY10" fmla="*/ 4297038 h 4466721"/>
              <a:gd name="connsiteX11" fmla="*/ 28281 w 2988298"/>
              <a:gd name="connsiteY11" fmla="*/ 1978044 h 4466721"/>
              <a:gd name="connsiteX12" fmla="*/ 0 w 2988298"/>
              <a:gd name="connsiteY12" fmla="*/ 356633 h 4466721"/>
              <a:gd name="connsiteX13" fmla="*/ 94269 w 2988298"/>
              <a:gd name="connsiteY13" fmla="*/ 73830 h 4466721"/>
              <a:gd name="connsiteX0" fmla="*/ 94269 w 2988298"/>
              <a:gd name="connsiteY0" fmla="*/ 74188 h 4467079"/>
              <a:gd name="connsiteX1" fmla="*/ 744718 w 2988298"/>
              <a:gd name="connsiteY1" fmla="*/ 64761 h 4467079"/>
              <a:gd name="connsiteX2" fmla="*/ 2422689 w 2988298"/>
              <a:gd name="connsiteY2" fmla="*/ 64761 h 4467079"/>
              <a:gd name="connsiteX3" fmla="*/ 2846895 w 2988298"/>
              <a:gd name="connsiteY3" fmla="*/ 55334 h 4467079"/>
              <a:gd name="connsiteX4" fmla="*/ 2978871 w 2988298"/>
              <a:gd name="connsiteY4" fmla="*/ 177883 h 4467079"/>
              <a:gd name="connsiteX5" fmla="*/ 2988298 w 2988298"/>
              <a:gd name="connsiteY5" fmla="*/ 1987829 h 4467079"/>
              <a:gd name="connsiteX6" fmla="*/ 2960017 w 2988298"/>
              <a:gd name="connsiteY6" fmla="*/ 3929751 h 4467079"/>
              <a:gd name="connsiteX7" fmla="*/ 2950590 w 2988298"/>
              <a:gd name="connsiteY7" fmla="*/ 4419945 h 4467079"/>
              <a:gd name="connsiteX8" fmla="*/ 2828042 w 2988298"/>
              <a:gd name="connsiteY8" fmla="*/ 4467079 h 4467079"/>
              <a:gd name="connsiteX9" fmla="*/ 37708 w 2988298"/>
              <a:gd name="connsiteY9" fmla="*/ 4467079 h 4467079"/>
              <a:gd name="connsiteX10" fmla="*/ 1 w 2988298"/>
              <a:gd name="connsiteY10" fmla="*/ 4297396 h 4467079"/>
              <a:gd name="connsiteX11" fmla="*/ 28281 w 2988298"/>
              <a:gd name="connsiteY11" fmla="*/ 1978402 h 4467079"/>
              <a:gd name="connsiteX12" fmla="*/ 0 w 2988298"/>
              <a:gd name="connsiteY12" fmla="*/ 356991 h 4467079"/>
              <a:gd name="connsiteX13" fmla="*/ 94269 w 2988298"/>
              <a:gd name="connsiteY13" fmla="*/ 74188 h 4467079"/>
              <a:gd name="connsiteX0" fmla="*/ 94269 w 3165685"/>
              <a:gd name="connsiteY0" fmla="*/ 32749 h 4425640"/>
              <a:gd name="connsiteX1" fmla="*/ 744718 w 3165685"/>
              <a:gd name="connsiteY1" fmla="*/ 23322 h 4425640"/>
              <a:gd name="connsiteX2" fmla="*/ 2422689 w 3165685"/>
              <a:gd name="connsiteY2" fmla="*/ 23322 h 4425640"/>
              <a:gd name="connsiteX3" fmla="*/ 2846895 w 3165685"/>
              <a:gd name="connsiteY3" fmla="*/ 13895 h 4425640"/>
              <a:gd name="connsiteX4" fmla="*/ 2978871 w 3165685"/>
              <a:gd name="connsiteY4" fmla="*/ 136444 h 4425640"/>
              <a:gd name="connsiteX5" fmla="*/ 2988298 w 3165685"/>
              <a:gd name="connsiteY5" fmla="*/ 1946390 h 4425640"/>
              <a:gd name="connsiteX6" fmla="*/ 2960017 w 3165685"/>
              <a:gd name="connsiteY6" fmla="*/ 3888312 h 4425640"/>
              <a:gd name="connsiteX7" fmla="*/ 2950590 w 3165685"/>
              <a:gd name="connsiteY7" fmla="*/ 4378506 h 4425640"/>
              <a:gd name="connsiteX8" fmla="*/ 2828042 w 3165685"/>
              <a:gd name="connsiteY8" fmla="*/ 4425640 h 4425640"/>
              <a:gd name="connsiteX9" fmla="*/ 37708 w 3165685"/>
              <a:gd name="connsiteY9" fmla="*/ 4425640 h 4425640"/>
              <a:gd name="connsiteX10" fmla="*/ 1 w 3165685"/>
              <a:gd name="connsiteY10" fmla="*/ 4255957 h 4425640"/>
              <a:gd name="connsiteX11" fmla="*/ 28281 w 3165685"/>
              <a:gd name="connsiteY11" fmla="*/ 1936963 h 4425640"/>
              <a:gd name="connsiteX12" fmla="*/ 0 w 3165685"/>
              <a:gd name="connsiteY12" fmla="*/ 315552 h 4425640"/>
              <a:gd name="connsiteX13" fmla="*/ 94269 w 3165685"/>
              <a:gd name="connsiteY13" fmla="*/ 32749 h 4425640"/>
              <a:gd name="connsiteX0" fmla="*/ 94269 w 3023299"/>
              <a:gd name="connsiteY0" fmla="*/ 45421 h 4438312"/>
              <a:gd name="connsiteX1" fmla="*/ 744718 w 3023299"/>
              <a:gd name="connsiteY1" fmla="*/ 35994 h 4438312"/>
              <a:gd name="connsiteX2" fmla="*/ 2422689 w 3023299"/>
              <a:gd name="connsiteY2" fmla="*/ 35994 h 4438312"/>
              <a:gd name="connsiteX3" fmla="*/ 2846895 w 3023299"/>
              <a:gd name="connsiteY3" fmla="*/ 26567 h 4438312"/>
              <a:gd name="connsiteX4" fmla="*/ 2978871 w 3023299"/>
              <a:gd name="connsiteY4" fmla="*/ 149116 h 4438312"/>
              <a:gd name="connsiteX5" fmla="*/ 2988298 w 3023299"/>
              <a:gd name="connsiteY5" fmla="*/ 1959062 h 4438312"/>
              <a:gd name="connsiteX6" fmla="*/ 2960017 w 3023299"/>
              <a:gd name="connsiteY6" fmla="*/ 3900984 h 4438312"/>
              <a:gd name="connsiteX7" fmla="*/ 2950590 w 3023299"/>
              <a:gd name="connsiteY7" fmla="*/ 4391178 h 4438312"/>
              <a:gd name="connsiteX8" fmla="*/ 2828042 w 3023299"/>
              <a:gd name="connsiteY8" fmla="*/ 4438312 h 4438312"/>
              <a:gd name="connsiteX9" fmla="*/ 37708 w 3023299"/>
              <a:gd name="connsiteY9" fmla="*/ 4438312 h 4438312"/>
              <a:gd name="connsiteX10" fmla="*/ 1 w 3023299"/>
              <a:gd name="connsiteY10" fmla="*/ 4268629 h 4438312"/>
              <a:gd name="connsiteX11" fmla="*/ 28281 w 3023299"/>
              <a:gd name="connsiteY11" fmla="*/ 1949635 h 4438312"/>
              <a:gd name="connsiteX12" fmla="*/ 0 w 3023299"/>
              <a:gd name="connsiteY12" fmla="*/ 328224 h 4438312"/>
              <a:gd name="connsiteX13" fmla="*/ 94269 w 3023299"/>
              <a:gd name="connsiteY13" fmla="*/ 45421 h 4438312"/>
              <a:gd name="connsiteX0" fmla="*/ 94269 w 3023139"/>
              <a:gd name="connsiteY0" fmla="*/ 25563 h 4418454"/>
              <a:gd name="connsiteX1" fmla="*/ 744718 w 3023139"/>
              <a:gd name="connsiteY1" fmla="*/ 16136 h 4418454"/>
              <a:gd name="connsiteX2" fmla="*/ 2422689 w 3023139"/>
              <a:gd name="connsiteY2" fmla="*/ 16136 h 4418454"/>
              <a:gd name="connsiteX3" fmla="*/ 2846895 w 3023139"/>
              <a:gd name="connsiteY3" fmla="*/ 6709 h 4418454"/>
              <a:gd name="connsiteX4" fmla="*/ 2978871 w 3023139"/>
              <a:gd name="connsiteY4" fmla="*/ 129258 h 4418454"/>
              <a:gd name="connsiteX5" fmla="*/ 2988298 w 3023139"/>
              <a:gd name="connsiteY5" fmla="*/ 1939204 h 4418454"/>
              <a:gd name="connsiteX6" fmla="*/ 2960017 w 3023139"/>
              <a:gd name="connsiteY6" fmla="*/ 3881126 h 4418454"/>
              <a:gd name="connsiteX7" fmla="*/ 2950590 w 3023139"/>
              <a:gd name="connsiteY7" fmla="*/ 4371320 h 4418454"/>
              <a:gd name="connsiteX8" fmla="*/ 2828042 w 3023139"/>
              <a:gd name="connsiteY8" fmla="*/ 4418454 h 4418454"/>
              <a:gd name="connsiteX9" fmla="*/ 37708 w 3023139"/>
              <a:gd name="connsiteY9" fmla="*/ 4418454 h 4418454"/>
              <a:gd name="connsiteX10" fmla="*/ 1 w 3023139"/>
              <a:gd name="connsiteY10" fmla="*/ 4248771 h 4418454"/>
              <a:gd name="connsiteX11" fmla="*/ 28281 w 3023139"/>
              <a:gd name="connsiteY11" fmla="*/ 1929777 h 4418454"/>
              <a:gd name="connsiteX12" fmla="*/ 0 w 3023139"/>
              <a:gd name="connsiteY12" fmla="*/ 308366 h 4418454"/>
              <a:gd name="connsiteX13" fmla="*/ 94269 w 3023139"/>
              <a:gd name="connsiteY13" fmla="*/ 25563 h 4418454"/>
              <a:gd name="connsiteX0" fmla="*/ 94269 w 2998136"/>
              <a:gd name="connsiteY0" fmla="*/ 25563 h 4418454"/>
              <a:gd name="connsiteX1" fmla="*/ 744718 w 2998136"/>
              <a:gd name="connsiteY1" fmla="*/ 16136 h 4418454"/>
              <a:gd name="connsiteX2" fmla="*/ 2422689 w 2998136"/>
              <a:gd name="connsiteY2" fmla="*/ 16136 h 4418454"/>
              <a:gd name="connsiteX3" fmla="*/ 2846895 w 2998136"/>
              <a:gd name="connsiteY3" fmla="*/ 6709 h 4418454"/>
              <a:gd name="connsiteX4" fmla="*/ 2978871 w 2998136"/>
              <a:gd name="connsiteY4" fmla="*/ 129258 h 4418454"/>
              <a:gd name="connsiteX5" fmla="*/ 2988298 w 2998136"/>
              <a:gd name="connsiteY5" fmla="*/ 1939204 h 4418454"/>
              <a:gd name="connsiteX6" fmla="*/ 2960017 w 2998136"/>
              <a:gd name="connsiteY6" fmla="*/ 3881126 h 4418454"/>
              <a:gd name="connsiteX7" fmla="*/ 2950590 w 2998136"/>
              <a:gd name="connsiteY7" fmla="*/ 4371320 h 4418454"/>
              <a:gd name="connsiteX8" fmla="*/ 2828042 w 2998136"/>
              <a:gd name="connsiteY8" fmla="*/ 4418454 h 4418454"/>
              <a:gd name="connsiteX9" fmla="*/ 37708 w 2998136"/>
              <a:gd name="connsiteY9" fmla="*/ 4418454 h 4418454"/>
              <a:gd name="connsiteX10" fmla="*/ 1 w 2998136"/>
              <a:gd name="connsiteY10" fmla="*/ 4248771 h 4418454"/>
              <a:gd name="connsiteX11" fmla="*/ 28281 w 2998136"/>
              <a:gd name="connsiteY11" fmla="*/ 1929777 h 4418454"/>
              <a:gd name="connsiteX12" fmla="*/ 0 w 2998136"/>
              <a:gd name="connsiteY12" fmla="*/ 308366 h 4418454"/>
              <a:gd name="connsiteX13" fmla="*/ 94269 w 2998136"/>
              <a:gd name="connsiteY13" fmla="*/ 25563 h 4418454"/>
              <a:gd name="connsiteX0" fmla="*/ 94269 w 3020195"/>
              <a:gd name="connsiteY0" fmla="*/ 31002 h 4423893"/>
              <a:gd name="connsiteX1" fmla="*/ 744718 w 3020195"/>
              <a:gd name="connsiteY1" fmla="*/ 21575 h 4423893"/>
              <a:gd name="connsiteX2" fmla="*/ 2422689 w 3020195"/>
              <a:gd name="connsiteY2" fmla="*/ 21575 h 4423893"/>
              <a:gd name="connsiteX3" fmla="*/ 2846895 w 3020195"/>
              <a:gd name="connsiteY3" fmla="*/ 12148 h 4423893"/>
              <a:gd name="connsiteX4" fmla="*/ 3007152 w 3020195"/>
              <a:gd name="connsiteY4" fmla="*/ 210112 h 4423893"/>
              <a:gd name="connsiteX5" fmla="*/ 2988298 w 3020195"/>
              <a:gd name="connsiteY5" fmla="*/ 1944643 h 4423893"/>
              <a:gd name="connsiteX6" fmla="*/ 2960017 w 3020195"/>
              <a:gd name="connsiteY6" fmla="*/ 3886565 h 4423893"/>
              <a:gd name="connsiteX7" fmla="*/ 2950590 w 3020195"/>
              <a:gd name="connsiteY7" fmla="*/ 4376759 h 4423893"/>
              <a:gd name="connsiteX8" fmla="*/ 2828042 w 3020195"/>
              <a:gd name="connsiteY8" fmla="*/ 4423893 h 4423893"/>
              <a:gd name="connsiteX9" fmla="*/ 37708 w 3020195"/>
              <a:gd name="connsiteY9" fmla="*/ 4423893 h 4423893"/>
              <a:gd name="connsiteX10" fmla="*/ 1 w 3020195"/>
              <a:gd name="connsiteY10" fmla="*/ 4254210 h 4423893"/>
              <a:gd name="connsiteX11" fmla="*/ 28281 w 3020195"/>
              <a:gd name="connsiteY11" fmla="*/ 1935216 h 4423893"/>
              <a:gd name="connsiteX12" fmla="*/ 0 w 3020195"/>
              <a:gd name="connsiteY12" fmla="*/ 313805 h 4423893"/>
              <a:gd name="connsiteX13" fmla="*/ 94269 w 3020195"/>
              <a:gd name="connsiteY13" fmla="*/ 31002 h 4423893"/>
              <a:gd name="connsiteX0" fmla="*/ 94269 w 3012603"/>
              <a:gd name="connsiteY0" fmla="*/ 31002 h 4423893"/>
              <a:gd name="connsiteX1" fmla="*/ 744718 w 3012603"/>
              <a:gd name="connsiteY1" fmla="*/ 21575 h 4423893"/>
              <a:gd name="connsiteX2" fmla="*/ 2422689 w 3012603"/>
              <a:gd name="connsiteY2" fmla="*/ 21575 h 4423893"/>
              <a:gd name="connsiteX3" fmla="*/ 2846895 w 3012603"/>
              <a:gd name="connsiteY3" fmla="*/ 12148 h 4423893"/>
              <a:gd name="connsiteX4" fmla="*/ 3007152 w 3012603"/>
              <a:gd name="connsiteY4" fmla="*/ 210112 h 4423893"/>
              <a:gd name="connsiteX5" fmla="*/ 2988298 w 3012603"/>
              <a:gd name="connsiteY5" fmla="*/ 1944643 h 4423893"/>
              <a:gd name="connsiteX6" fmla="*/ 2960017 w 3012603"/>
              <a:gd name="connsiteY6" fmla="*/ 3886565 h 4423893"/>
              <a:gd name="connsiteX7" fmla="*/ 2950590 w 3012603"/>
              <a:gd name="connsiteY7" fmla="*/ 4376759 h 4423893"/>
              <a:gd name="connsiteX8" fmla="*/ 2828042 w 3012603"/>
              <a:gd name="connsiteY8" fmla="*/ 4423893 h 4423893"/>
              <a:gd name="connsiteX9" fmla="*/ 37708 w 3012603"/>
              <a:gd name="connsiteY9" fmla="*/ 4423893 h 4423893"/>
              <a:gd name="connsiteX10" fmla="*/ 1 w 3012603"/>
              <a:gd name="connsiteY10" fmla="*/ 4254210 h 4423893"/>
              <a:gd name="connsiteX11" fmla="*/ 28281 w 3012603"/>
              <a:gd name="connsiteY11" fmla="*/ 1935216 h 4423893"/>
              <a:gd name="connsiteX12" fmla="*/ 0 w 3012603"/>
              <a:gd name="connsiteY12" fmla="*/ 313805 h 4423893"/>
              <a:gd name="connsiteX13" fmla="*/ 94269 w 3012603"/>
              <a:gd name="connsiteY13" fmla="*/ 31002 h 4423893"/>
              <a:gd name="connsiteX0" fmla="*/ 94269 w 3013945"/>
              <a:gd name="connsiteY0" fmla="*/ 10803 h 4403694"/>
              <a:gd name="connsiteX1" fmla="*/ 744718 w 3013945"/>
              <a:gd name="connsiteY1" fmla="*/ 1376 h 4403694"/>
              <a:gd name="connsiteX2" fmla="*/ 2422689 w 3013945"/>
              <a:gd name="connsiteY2" fmla="*/ 1376 h 4403694"/>
              <a:gd name="connsiteX3" fmla="*/ 2846895 w 3013945"/>
              <a:gd name="connsiteY3" fmla="*/ 29656 h 4403694"/>
              <a:gd name="connsiteX4" fmla="*/ 3007152 w 3013945"/>
              <a:gd name="connsiteY4" fmla="*/ 189913 h 4403694"/>
              <a:gd name="connsiteX5" fmla="*/ 2988298 w 3013945"/>
              <a:gd name="connsiteY5" fmla="*/ 1924444 h 4403694"/>
              <a:gd name="connsiteX6" fmla="*/ 2960017 w 3013945"/>
              <a:gd name="connsiteY6" fmla="*/ 3866366 h 4403694"/>
              <a:gd name="connsiteX7" fmla="*/ 2950590 w 3013945"/>
              <a:gd name="connsiteY7" fmla="*/ 4356560 h 4403694"/>
              <a:gd name="connsiteX8" fmla="*/ 2828042 w 3013945"/>
              <a:gd name="connsiteY8" fmla="*/ 4403694 h 4403694"/>
              <a:gd name="connsiteX9" fmla="*/ 37708 w 3013945"/>
              <a:gd name="connsiteY9" fmla="*/ 4403694 h 4403694"/>
              <a:gd name="connsiteX10" fmla="*/ 1 w 3013945"/>
              <a:gd name="connsiteY10" fmla="*/ 4234011 h 4403694"/>
              <a:gd name="connsiteX11" fmla="*/ 28281 w 3013945"/>
              <a:gd name="connsiteY11" fmla="*/ 1915017 h 4403694"/>
              <a:gd name="connsiteX12" fmla="*/ 0 w 3013945"/>
              <a:gd name="connsiteY12" fmla="*/ 293606 h 4403694"/>
              <a:gd name="connsiteX13" fmla="*/ 94269 w 3013945"/>
              <a:gd name="connsiteY13" fmla="*/ 10803 h 4403694"/>
              <a:gd name="connsiteX0" fmla="*/ 94269 w 3010447"/>
              <a:gd name="connsiteY0" fmla="*/ 18284 h 4411175"/>
              <a:gd name="connsiteX1" fmla="*/ 744718 w 3010447"/>
              <a:gd name="connsiteY1" fmla="*/ 8857 h 4411175"/>
              <a:gd name="connsiteX2" fmla="*/ 2422689 w 3010447"/>
              <a:gd name="connsiteY2" fmla="*/ 8857 h 4411175"/>
              <a:gd name="connsiteX3" fmla="*/ 2903456 w 3010447"/>
              <a:gd name="connsiteY3" fmla="*/ 18283 h 4411175"/>
              <a:gd name="connsiteX4" fmla="*/ 3007152 w 3010447"/>
              <a:gd name="connsiteY4" fmla="*/ 197394 h 4411175"/>
              <a:gd name="connsiteX5" fmla="*/ 2988298 w 3010447"/>
              <a:gd name="connsiteY5" fmla="*/ 1931925 h 4411175"/>
              <a:gd name="connsiteX6" fmla="*/ 2960017 w 3010447"/>
              <a:gd name="connsiteY6" fmla="*/ 3873847 h 4411175"/>
              <a:gd name="connsiteX7" fmla="*/ 2950590 w 3010447"/>
              <a:gd name="connsiteY7" fmla="*/ 4364041 h 4411175"/>
              <a:gd name="connsiteX8" fmla="*/ 2828042 w 3010447"/>
              <a:gd name="connsiteY8" fmla="*/ 4411175 h 4411175"/>
              <a:gd name="connsiteX9" fmla="*/ 37708 w 3010447"/>
              <a:gd name="connsiteY9" fmla="*/ 4411175 h 4411175"/>
              <a:gd name="connsiteX10" fmla="*/ 1 w 3010447"/>
              <a:gd name="connsiteY10" fmla="*/ 4241492 h 4411175"/>
              <a:gd name="connsiteX11" fmla="*/ 28281 w 3010447"/>
              <a:gd name="connsiteY11" fmla="*/ 1922498 h 4411175"/>
              <a:gd name="connsiteX12" fmla="*/ 0 w 3010447"/>
              <a:gd name="connsiteY12" fmla="*/ 301087 h 4411175"/>
              <a:gd name="connsiteX13" fmla="*/ 94269 w 3010447"/>
              <a:gd name="connsiteY13" fmla="*/ 18284 h 4411175"/>
              <a:gd name="connsiteX0" fmla="*/ 94269 w 3010447"/>
              <a:gd name="connsiteY0" fmla="*/ 29430 h 4422321"/>
              <a:gd name="connsiteX1" fmla="*/ 744718 w 3010447"/>
              <a:gd name="connsiteY1" fmla="*/ 20003 h 4422321"/>
              <a:gd name="connsiteX2" fmla="*/ 2422689 w 3010447"/>
              <a:gd name="connsiteY2" fmla="*/ 20003 h 4422321"/>
              <a:gd name="connsiteX3" fmla="*/ 2903456 w 3010447"/>
              <a:gd name="connsiteY3" fmla="*/ 29429 h 4422321"/>
              <a:gd name="connsiteX4" fmla="*/ 3007152 w 3010447"/>
              <a:gd name="connsiteY4" fmla="*/ 208540 h 4422321"/>
              <a:gd name="connsiteX5" fmla="*/ 2988298 w 3010447"/>
              <a:gd name="connsiteY5" fmla="*/ 1943071 h 4422321"/>
              <a:gd name="connsiteX6" fmla="*/ 2960017 w 3010447"/>
              <a:gd name="connsiteY6" fmla="*/ 3884993 h 4422321"/>
              <a:gd name="connsiteX7" fmla="*/ 2950590 w 3010447"/>
              <a:gd name="connsiteY7" fmla="*/ 4375187 h 4422321"/>
              <a:gd name="connsiteX8" fmla="*/ 2828042 w 3010447"/>
              <a:gd name="connsiteY8" fmla="*/ 4422321 h 4422321"/>
              <a:gd name="connsiteX9" fmla="*/ 37708 w 3010447"/>
              <a:gd name="connsiteY9" fmla="*/ 4422321 h 4422321"/>
              <a:gd name="connsiteX10" fmla="*/ 1 w 3010447"/>
              <a:gd name="connsiteY10" fmla="*/ 4252638 h 4422321"/>
              <a:gd name="connsiteX11" fmla="*/ 28281 w 3010447"/>
              <a:gd name="connsiteY11" fmla="*/ 1933644 h 4422321"/>
              <a:gd name="connsiteX12" fmla="*/ 0 w 3010447"/>
              <a:gd name="connsiteY12" fmla="*/ 312233 h 4422321"/>
              <a:gd name="connsiteX13" fmla="*/ 94269 w 3010447"/>
              <a:gd name="connsiteY13" fmla="*/ 29430 h 4422321"/>
              <a:gd name="connsiteX0" fmla="*/ 94269 w 3057945"/>
              <a:gd name="connsiteY0" fmla="*/ 29430 h 4422321"/>
              <a:gd name="connsiteX1" fmla="*/ 744718 w 3057945"/>
              <a:gd name="connsiteY1" fmla="*/ 20003 h 4422321"/>
              <a:gd name="connsiteX2" fmla="*/ 2422689 w 3057945"/>
              <a:gd name="connsiteY2" fmla="*/ 20003 h 4422321"/>
              <a:gd name="connsiteX3" fmla="*/ 2903456 w 3057945"/>
              <a:gd name="connsiteY3" fmla="*/ 29429 h 4422321"/>
              <a:gd name="connsiteX4" fmla="*/ 3007152 w 3057945"/>
              <a:gd name="connsiteY4" fmla="*/ 208540 h 4422321"/>
              <a:gd name="connsiteX5" fmla="*/ 2988298 w 3057945"/>
              <a:gd name="connsiteY5" fmla="*/ 1943071 h 4422321"/>
              <a:gd name="connsiteX6" fmla="*/ 2960017 w 3057945"/>
              <a:gd name="connsiteY6" fmla="*/ 3884993 h 4422321"/>
              <a:gd name="connsiteX7" fmla="*/ 2950590 w 3057945"/>
              <a:gd name="connsiteY7" fmla="*/ 4375187 h 4422321"/>
              <a:gd name="connsiteX8" fmla="*/ 2828042 w 3057945"/>
              <a:gd name="connsiteY8" fmla="*/ 4422321 h 4422321"/>
              <a:gd name="connsiteX9" fmla="*/ 37708 w 3057945"/>
              <a:gd name="connsiteY9" fmla="*/ 4422321 h 4422321"/>
              <a:gd name="connsiteX10" fmla="*/ 1 w 3057945"/>
              <a:gd name="connsiteY10" fmla="*/ 4252638 h 4422321"/>
              <a:gd name="connsiteX11" fmla="*/ 28281 w 3057945"/>
              <a:gd name="connsiteY11" fmla="*/ 1933644 h 4422321"/>
              <a:gd name="connsiteX12" fmla="*/ 0 w 3057945"/>
              <a:gd name="connsiteY12" fmla="*/ 312233 h 4422321"/>
              <a:gd name="connsiteX13" fmla="*/ 94269 w 3057945"/>
              <a:gd name="connsiteY13" fmla="*/ 29430 h 4422321"/>
              <a:gd name="connsiteX0" fmla="*/ 94269 w 3017117"/>
              <a:gd name="connsiteY0" fmla="*/ 29430 h 4422321"/>
              <a:gd name="connsiteX1" fmla="*/ 744718 w 3017117"/>
              <a:gd name="connsiteY1" fmla="*/ 20003 h 4422321"/>
              <a:gd name="connsiteX2" fmla="*/ 2422689 w 3017117"/>
              <a:gd name="connsiteY2" fmla="*/ 20003 h 4422321"/>
              <a:gd name="connsiteX3" fmla="*/ 2903456 w 3017117"/>
              <a:gd name="connsiteY3" fmla="*/ 29429 h 4422321"/>
              <a:gd name="connsiteX4" fmla="*/ 3007152 w 3017117"/>
              <a:gd name="connsiteY4" fmla="*/ 208540 h 4422321"/>
              <a:gd name="connsiteX5" fmla="*/ 2988298 w 3017117"/>
              <a:gd name="connsiteY5" fmla="*/ 1943071 h 4422321"/>
              <a:gd name="connsiteX6" fmla="*/ 2960017 w 3017117"/>
              <a:gd name="connsiteY6" fmla="*/ 3884993 h 4422321"/>
              <a:gd name="connsiteX7" fmla="*/ 2950590 w 3017117"/>
              <a:gd name="connsiteY7" fmla="*/ 4375187 h 4422321"/>
              <a:gd name="connsiteX8" fmla="*/ 2828042 w 3017117"/>
              <a:gd name="connsiteY8" fmla="*/ 4422321 h 4422321"/>
              <a:gd name="connsiteX9" fmla="*/ 37708 w 3017117"/>
              <a:gd name="connsiteY9" fmla="*/ 4422321 h 4422321"/>
              <a:gd name="connsiteX10" fmla="*/ 1 w 3017117"/>
              <a:gd name="connsiteY10" fmla="*/ 4252638 h 4422321"/>
              <a:gd name="connsiteX11" fmla="*/ 28281 w 3017117"/>
              <a:gd name="connsiteY11" fmla="*/ 1933644 h 4422321"/>
              <a:gd name="connsiteX12" fmla="*/ 0 w 3017117"/>
              <a:gd name="connsiteY12" fmla="*/ 312233 h 4422321"/>
              <a:gd name="connsiteX13" fmla="*/ 94269 w 3017117"/>
              <a:gd name="connsiteY13" fmla="*/ 29430 h 4422321"/>
              <a:gd name="connsiteX0" fmla="*/ 94269 w 3013945"/>
              <a:gd name="connsiteY0" fmla="*/ 29430 h 4422321"/>
              <a:gd name="connsiteX1" fmla="*/ 744718 w 3013945"/>
              <a:gd name="connsiteY1" fmla="*/ 20003 h 4422321"/>
              <a:gd name="connsiteX2" fmla="*/ 2422689 w 3013945"/>
              <a:gd name="connsiteY2" fmla="*/ 20003 h 4422321"/>
              <a:gd name="connsiteX3" fmla="*/ 2846895 w 3013945"/>
              <a:gd name="connsiteY3" fmla="*/ 29429 h 4422321"/>
              <a:gd name="connsiteX4" fmla="*/ 3007152 w 3013945"/>
              <a:gd name="connsiteY4" fmla="*/ 208540 h 4422321"/>
              <a:gd name="connsiteX5" fmla="*/ 2988298 w 3013945"/>
              <a:gd name="connsiteY5" fmla="*/ 1943071 h 4422321"/>
              <a:gd name="connsiteX6" fmla="*/ 2960017 w 3013945"/>
              <a:gd name="connsiteY6" fmla="*/ 3884993 h 4422321"/>
              <a:gd name="connsiteX7" fmla="*/ 2950590 w 3013945"/>
              <a:gd name="connsiteY7" fmla="*/ 4375187 h 4422321"/>
              <a:gd name="connsiteX8" fmla="*/ 2828042 w 3013945"/>
              <a:gd name="connsiteY8" fmla="*/ 4422321 h 4422321"/>
              <a:gd name="connsiteX9" fmla="*/ 37708 w 3013945"/>
              <a:gd name="connsiteY9" fmla="*/ 4422321 h 4422321"/>
              <a:gd name="connsiteX10" fmla="*/ 1 w 3013945"/>
              <a:gd name="connsiteY10" fmla="*/ 4252638 h 4422321"/>
              <a:gd name="connsiteX11" fmla="*/ 28281 w 3013945"/>
              <a:gd name="connsiteY11" fmla="*/ 1933644 h 4422321"/>
              <a:gd name="connsiteX12" fmla="*/ 0 w 3013945"/>
              <a:gd name="connsiteY12" fmla="*/ 312233 h 4422321"/>
              <a:gd name="connsiteX13" fmla="*/ 94269 w 3013945"/>
              <a:gd name="connsiteY13" fmla="*/ 29430 h 4422321"/>
              <a:gd name="connsiteX0" fmla="*/ 94269 w 3013945"/>
              <a:gd name="connsiteY0" fmla="*/ 25561 h 4418452"/>
              <a:gd name="connsiteX1" fmla="*/ 744718 w 3013945"/>
              <a:gd name="connsiteY1" fmla="*/ 16134 h 4418452"/>
              <a:gd name="connsiteX2" fmla="*/ 2422689 w 3013945"/>
              <a:gd name="connsiteY2" fmla="*/ 16134 h 4418452"/>
              <a:gd name="connsiteX3" fmla="*/ 2846895 w 3013945"/>
              <a:gd name="connsiteY3" fmla="*/ 25560 h 4418452"/>
              <a:gd name="connsiteX4" fmla="*/ 3007152 w 3013945"/>
              <a:gd name="connsiteY4" fmla="*/ 204671 h 4418452"/>
              <a:gd name="connsiteX5" fmla="*/ 2988298 w 3013945"/>
              <a:gd name="connsiteY5" fmla="*/ 1939202 h 4418452"/>
              <a:gd name="connsiteX6" fmla="*/ 2960017 w 3013945"/>
              <a:gd name="connsiteY6" fmla="*/ 3881124 h 4418452"/>
              <a:gd name="connsiteX7" fmla="*/ 2950590 w 3013945"/>
              <a:gd name="connsiteY7" fmla="*/ 4371318 h 4418452"/>
              <a:gd name="connsiteX8" fmla="*/ 2828042 w 3013945"/>
              <a:gd name="connsiteY8" fmla="*/ 4418452 h 4418452"/>
              <a:gd name="connsiteX9" fmla="*/ 37708 w 3013945"/>
              <a:gd name="connsiteY9" fmla="*/ 4418452 h 4418452"/>
              <a:gd name="connsiteX10" fmla="*/ 1 w 3013945"/>
              <a:gd name="connsiteY10" fmla="*/ 4248769 h 4418452"/>
              <a:gd name="connsiteX11" fmla="*/ 28281 w 3013945"/>
              <a:gd name="connsiteY11" fmla="*/ 1929775 h 4418452"/>
              <a:gd name="connsiteX12" fmla="*/ 0 w 3013945"/>
              <a:gd name="connsiteY12" fmla="*/ 308364 h 4418452"/>
              <a:gd name="connsiteX13" fmla="*/ 94269 w 3013945"/>
              <a:gd name="connsiteY13" fmla="*/ 25561 h 4418452"/>
              <a:gd name="connsiteX0" fmla="*/ 94269 w 3018480"/>
              <a:gd name="connsiteY0" fmla="*/ 10803 h 4403694"/>
              <a:gd name="connsiteX1" fmla="*/ 744718 w 3018480"/>
              <a:gd name="connsiteY1" fmla="*/ 1376 h 4403694"/>
              <a:gd name="connsiteX2" fmla="*/ 2422689 w 3018480"/>
              <a:gd name="connsiteY2" fmla="*/ 1376 h 4403694"/>
              <a:gd name="connsiteX3" fmla="*/ 2846895 w 3018480"/>
              <a:gd name="connsiteY3" fmla="*/ 10802 h 4403694"/>
              <a:gd name="connsiteX4" fmla="*/ 3007152 w 3018480"/>
              <a:gd name="connsiteY4" fmla="*/ 189913 h 4403694"/>
              <a:gd name="connsiteX5" fmla="*/ 2988298 w 3018480"/>
              <a:gd name="connsiteY5" fmla="*/ 1924444 h 4403694"/>
              <a:gd name="connsiteX6" fmla="*/ 2960017 w 3018480"/>
              <a:gd name="connsiteY6" fmla="*/ 3866366 h 4403694"/>
              <a:gd name="connsiteX7" fmla="*/ 2950590 w 3018480"/>
              <a:gd name="connsiteY7" fmla="*/ 4356560 h 4403694"/>
              <a:gd name="connsiteX8" fmla="*/ 2828042 w 3018480"/>
              <a:gd name="connsiteY8" fmla="*/ 4403694 h 4403694"/>
              <a:gd name="connsiteX9" fmla="*/ 37708 w 3018480"/>
              <a:gd name="connsiteY9" fmla="*/ 4403694 h 4403694"/>
              <a:gd name="connsiteX10" fmla="*/ 1 w 3018480"/>
              <a:gd name="connsiteY10" fmla="*/ 4234011 h 4403694"/>
              <a:gd name="connsiteX11" fmla="*/ 28281 w 3018480"/>
              <a:gd name="connsiteY11" fmla="*/ 1915017 h 4403694"/>
              <a:gd name="connsiteX12" fmla="*/ 0 w 3018480"/>
              <a:gd name="connsiteY12" fmla="*/ 293606 h 4403694"/>
              <a:gd name="connsiteX13" fmla="*/ 94269 w 3018480"/>
              <a:gd name="connsiteY13" fmla="*/ 10803 h 4403694"/>
              <a:gd name="connsiteX0" fmla="*/ 94269 w 3003094"/>
              <a:gd name="connsiteY0" fmla="*/ 23458 h 4416349"/>
              <a:gd name="connsiteX1" fmla="*/ 744718 w 3003094"/>
              <a:gd name="connsiteY1" fmla="*/ 14031 h 4416349"/>
              <a:gd name="connsiteX2" fmla="*/ 2422689 w 3003094"/>
              <a:gd name="connsiteY2" fmla="*/ 14031 h 4416349"/>
              <a:gd name="connsiteX3" fmla="*/ 2846895 w 3003094"/>
              <a:gd name="connsiteY3" fmla="*/ 23457 h 4416349"/>
              <a:gd name="connsiteX4" fmla="*/ 2988299 w 3003094"/>
              <a:gd name="connsiteY4" fmla="*/ 287409 h 4416349"/>
              <a:gd name="connsiteX5" fmla="*/ 2988298 w 3003094"/>
              <a:gd name="connsiteY5" fmla="*/ 1937099 h 4416349"/>
              <a:gd name="connsiteX6" fmla="*/ 2960017 w 3003094"/>
              <a:gd name="connsiteY6" fmla="*/ 3879021 h 4416349"/>
              <a:gd name="connsiteX7" fmla="*/ 2950590 w 3003094"/>
              <a:gd name="connsiteY7" fmla="*/ 4369215 h 4416349"/>
              <a:gd name="connsiteX8" fmla="*/ 2828042 w 3003094"/>
              <a:gd name="connsiteY8" fmla="*/ 4416349 h 4416349"/>
              <a:gd name="connsiteX9" fmla="*/ 37708 w 3003094"/>
              <a:gd name="connsiteY9" fmla="*/ 4416349 h 4416349"/>
              <a:gd name="connsiteX10" fmla="*/ 1 w 3003094"/>
              <a:gd name="connsiteY10" fmla="*/ 4246666 h 4416349"/>
              <a:gd name="connsiteX11" fmla="*/ 28281 w 3003094"/>
              <a:gd name="connsiteY11" fmla="*/ 1927672 h 4416349"/>
              <a:gd name="connsiteX12" fmla="*/ 0 w 3003094"/>
              <a:gd name="connsiteY12" fmla="*/ 306261 h 4416349"/>
              <a:gd name="connsiteX13" fmla="*/ 94269 w 3003094"/>
              <a:gd name="connsiteY13" fmla="*/ 23458 h 4416349"/>
              <a:gd name="connsiteX0" fmla="*/ 94269 w 2990615"/>
              <a:gd name="connsiteY0" fmla="*/ 23458 h 4416349"/>
              <a:gd name="connsiteX1" fmla="*/ 744718 w 2990615"/>
              <a:gd name="connsiteY1" fmla="*/ 14031 h 4416349"/>
              <a:gd name="connsiteX2" fmla="*/ 2422689 w 2990615"/>
              <a:gd name="connsiteY2" fmla="*/ 14031 h 4416349"/>
              <a:gd name="connsiteX3" fmla="*/ 2846895 w 2990615"/>
              <a:gd name="connsiteY3" fmla="*/ 23457 h 4416349"/>
              <a:gd name="connsiteX4" fmla="*/ 2988299 w 2990615"/>
              <a:gd name="connsiteY4" fmla="*/ 287409 h 4416349"/>
              <a:gd name="connsiteX5" fmla="*/ 2988298 w 2990615"/>
              <a:gd name="connsiteY5" fmla="*/ 1937099 h 4416349"/>
              <a:gd name="connsiteX6" fmla="*/ 2960017 w 2990615"/>
              <a:gd name="connsiteY6" fmla="*/ 3879021 h 4416349"/>
              <a:gd name="connsiteX7" fmla="*/ 2950590 w 2990615"/>
              <a:gd name="connsiteY7" fmla="*/ 4369215 h 4416349"/>
              <a:gd name="connsiteX8" fmla="*/ 2828042 w 2990615"/>
              <a:gd name="connsiteY8" fmla="*/ 4416349 h 4416349"/>
              <a:gd name="connsiteX9" fmla="*/ 37708 w 2990615"/>
              <a:gd name="connsiteY9" fmla="*/ 4416349 h 4416349"/>
              <a:gd name="connsiteX10" fmla="*/ 1 w 2990615"/>
              <a:gd name="connsiteY10" fmla="*/ 4246666 h 4416349"/>
              <a:gd name="connsiteX11" fmla="*/ 28281 w 2990615"/>
              <a:gd name="connsiteY11" fmla="*/ 1927672 h 4416349"/>
              <a:gd name="connsiteX12" fmla="*/ 0 w 2990615"/>
              <a:gd name="connsiteY12" fmla="*/ 306261 h 4416349"/>
              <a:gd name="connsiteX13" fmla="*/ 94269 w 2990615"/>
              <a:gd name="connsiteY13" fmla="*/ 23458 h 4416349"/>
              <a:gd name="connsiteX0" fmla="*/ 94269 w 2990615"/>
              <a:gd name="connsiteY0" fmla="*/ 32208 h 4425099"/>
              <a:gd name="connsiteX1" fmla="*/ 744718 w 2990615"/>
              <a:gd name="connsiteY1" fmla="*/ 22781 h 4425099"/>
              <a:gd name="connsiteX2" fmla="*/ 2422689 w 2990615"/>
              <a:gd name="connsiteY2" fmla="*/ 22781 h 4425099"/>
              <a:gd name="connsiteX3" fmla="*/ 2846895 w 2990615"/>
              <a:gd name="connsiteY3" fmla="*/ 32207 h 4425099"/>
              <a:gd name="connsiteX4" fmla="*/ 2988299 w 2990615"/>
              <a:gd name="connsiteY4" fmla="*/ 296159 h 4425099"/>
              <a:gd name="connsiteX5" fmla="*/ 2988298 w 2990615"/>
              <a:gd name="connsiteY5" fmla="*/ 1945849 h 4425099"/>
              <a:gd name="connsiteX6" fmla="*/ 2960017 w 2990615"/>
              <a:gd name="connsiteY6" fmla="*/ 3887771 h 4425099"/>
              <a:gd name="connsiteX7" fmla="*/ 2950590 w 2990615"/>
              <a:gd name="connsiteY7" fmla="*/ 4377965 h 4425099"/>
              <a:gd name="connsiteX8" fmla="*/ 2828042 w 2990615"/>
              <a:gd name="connsiteY8" fmla="*/ 4425099 h 4425099"/>
              <a:gd name="connsiteX9" fmla="*/ 37708 w 2990615"/>
              <a:gd name="connsiteY9" fmla="*/ 4425099 h 4425099"/>
              <a:gd name="connsiteX10" fmla="*/ 1 w 2990615"/>
              <a:gd name="connsiteY10" fmla="*/ 4255416 h 4425099"/>
              <a:gd name="connsiteX11" fmla="*/ 28281 w 2990615"/>
              <a:gd name="connsiteY11" fmla="*/ 1936422 h 4425099"/>
              <a:gd name="connsiteX12" fmla="*/ 0 w 2990615"/>
              <a:gd name="connsiteY12" fmla="*/ 315011 h 4425099"/>
              <a:gd name="connsiteX13" fmla="*/ 94269 w 2990615"/>
              <a:gd name="connsiteY13" fmla="*/ 32208 h 4425099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118527 w 3014873"/>
              <a:gd name="connsiteY0" fmla="*/ 42313 h 4416350"/>
              <a:gd name="connsiteX1" fmla="*/ 768976 w 3014873"/>
              <a:gd name="connsiteY1" fmla="*/ 14032 h 4416350"/>
              <a:gd name="connsiteX2" fmla="*/ 2446947 w 3014873"/>
              <a:gd name="connsiteY2" fmla="*/ 14032 h 4416350"/>
              <a:gd name="connsiteX3" fmla="*/ 2871153 w 3014873"/>
              <a:gd name="connsiteY3" fmla="*/ 23458 h 4416350"/>
              <a:gd name="connsiteX4" fmla="*/ 3012557 w 3014873"/>
              <a:gd name="connsiteY4" fmla="*/ 287410 h 4416350"/>
              <a:gd name="connsiteX5" fmla="*/ 3012556 w 3014873"/>
              <a:gd name="connsiteY5" fmla="*/ 1937100 h 4416350"/>
              <a:gd name="connsiteX6" fmla="*/ 2984275 w 3014873"/>
              <a:gd name="connsiteY6" fmla="*/ 3879022 h 4416350"/>
              <a:gd name="connsiteX7" fmla="*/ 2974848 w 3014873"/>
              <a:gd name="connsiteY7" fmla="*/ 4369216 h 4416350"/>
              <a:gd name="connsiteX8" fmla="*/ 2852300 w 3014873"/>
              <a:gd name="connsiteY8" fmla="*/ 4416350 h 4416350"/>
              <a:gd name="connsiteX9" fmla="*/ 61966 w 3014873"/>
              <a:gd name="connsiteY9" fmla="*/ 4416350 h 4416350"/>
              <a:gd name="connsiteX10" fmla="*/ 24259 w 3014873"/>
              <a:gd name="connsiteY10" fmla="*/ 4246667 h 4416350"/>
              <a:gd name="connsiteX11" fmla="*/ 52539 w 3014873"/>
              <a:gd name="connsiteY11" fmla="*/ 1927673 h 4416350"/>
              <a:gd name="connsiteX12" fmla="*/ 24258 w 3014873"/>
              <a:gd name="connsiteY12" fmla="*/ 306262 h 4416350"/>
              <a:gd name="connsiteX13" fmla="*/ 118527 w 3014873"/>
              <a:gd name="connsiteY13" fmla="*/ 42313 h 4416350"/>
              <a:gd name="connsiteX0" fmla="*/ 102925 w 2999271"/>
              <a:gd name="connsiteY0" fmla="*/ 42313 h 4416350"/>
              <a:gd name="connsiteX1" fmla="*/ 753374 w 2999271"/>
              <a:gd name="connsiteY1" fmla="*/ 14032 h 4416350"/>
              <a:gd name="connsiteX2" fmla="*/ 2431345 w 2999271"/>
              <a:gd name="connsiteY2" fmla="*/ 14032 h 4416350"/>
              <a:gd name="connsiteX3" fmla="*/ 2855551 w 2999271"/>
              <a:gd name="connsiteY3" fmla="*/ 23458 h 4416350"/>
              <a:gd name="connsiteX4" fmla="*/ 2996955 w 2999271"/>
              <a:gd name="connsiteY4" fmla="*/ 287410 h 4416350"/>
              <a:gd name="connsiteX5" fmla="*/ 2996954 w 2999271"/>
              <a:gd name="connsiteY5" fmla="*/ 1937100 h 4416350"/>
              <a:gd name="connsiteX6" fmla="*/ 2968673 w 2999271"/>
              <a:gd name="connsiteY6" fmla="*/ 3879022 h 4416350"/>
              <a:gd name="connsiteX7" fmla="*/ 2959246 w 2999271"/>
              <a:gd name="connsiteY7" fmla="*/ 4369216 h 4416350"/>
              <a:gd name="connsiteX8" fmla="*/ 2836698 w 2999271"/>
              <a:gd name="connsiteY8" fmla="*/ 4416350 h 4416350"/>
              <a:gd name="connsiteX9" fmla="*/ 46364 w 2999271"/>
              <a:gd name="connsiteY9" fmla="*/ 4416350 h 4416350"/>
              <a:gd name="connsiteX10" fmla="*/ 8657 w 2999271"/>
              <a:gd name="connsiteY10" fmla="*/ 4246667 h 4416350"/>
              <a:gd name="connsiteX11" fmla="*/ 36937 w 2999271"/>
              <a:gd name="connsiteY11" fmla="*/ 1927673 h 4416350"/>
              <a:gd name="connsiteX12" fmla="*/ 8656 w 2999271"/>
              <a:gd name="connsiteY12" fmla="*/ 306262 h 4416350"/>
              <a:gd name="connsiteX13" fmla="*/ 102925 w 2999271"/>
              <a:gd name="connsiteY13" fmla="*/ 42313 h 4416350"/>
              <a:gd name="connsiteX0" fmla="*/ 96212 w 2992558"/>
              <a:gd name="connsiteY0" fmla="*/ 42313 h 4416350"/>
              <a:gd name="connsiteX1" fmla="*/ 746661 w 2992558"/>
              <a:gd name="connsiteY1" fmla="*/ 14032 h 4416350"/>
              <a:gd name="connsiteX2" fmla="*/ 2424632 w 2992558"/>
              <a:gd name="connsiteY2" fmla="*/ 14032 h 4416350"/>
              <a:gd name="connsiteX3" fmla="*/ 2848838 w 2992558"/>
              <a:gd name="connsiteY3" fmla="*/ 23458 h 4416350"/>
              <a:gd name="connsiteX4" fmla="*/ 2990242 w 2992558"/>
              <a:gd name="connsiteY4" fmla="*/ 287410 h 4416350"/>
              <a:gd name="connsiteX5" fmla="*/ 2990241 w 2992558"/>
              <a:gd name="connsiteY5" fmla="*/ 1937100 h 4416350"/>
              <a:gd name="connsiteX6" fmla="*/ 2961960 w 2992558"/>
              <a:gd name="connsiteY6" fmla="*/ 3879022 h 4416350"/>
              <a:gd name="connsiteX7" fmla="*/ 2952533 w 2992558"/>
              <a:gd name="connsiteY7" fmla="*/ 4369216 h 4416350"/>
              <a:gd name="connsiteX8" fmla="*/ 2829985 w 2992558"/>
              <a:gd name="connsiteY8" fmla="*/ 4416350 h 4416350"/>
              <a:gd name="connsiteX9" fmla="*/ 39651 w 2992558"/>
              <a:gd name="connsiteY9" fmla="*/ 4416350 h 4416350"/>
              <a:gd name="connsiteX10" fmla="*/ 1944 w 2992558"/>
              <a:gd name="connsiteY10" fmla="*/ 4246667 h 4416350"/>
              <a:gd name="connsiteX11" fmla="*/ 30224 w 2992558"/>
              <a:gd name="connsiteY11" fmla="*/ 1927673 h 4416350"/>
              <a:gd name="connsiteX12" fmla="*/ 1943 w 2992558"/>
              <a:gd name="connsiteY12" fmla="*/ 306262 h 4416350"/>
              <a:gd name="connsiteX13" fmla="*/ 96212 w 2992558"/>
              <a:gd name="connsiteY13" fmla="*/ 42313 h 4416350"/>
              <a:gd name="connsiteX0" fmla="*/ 96892 w 2993238"/>
              <a:gd name="connsiteY0" fmla="*/ 42313 h 4416350"/>
              <a:gd name="connsiteX1" fmla="*/ 747341 w 2993238"/>
              <a:gd name="connsiteY1" fmla="*/ 14032 h 4416350"/>
              <a:gd name="connsiteX2" fmla="*/ 2425312 w 2993238"/>
              <a:gd name="connsiteY2" fmla="*/ 14032 h 4416350"/>
              <a:gd name="connsiteX3" fmla="*/ 2849518 w 2993238"/>
              <a:gd name="connsiteY3" fmla="*/ 23458 h 4416350"/>
              <a:gd name="connsiteX4" fmla="*/ 2990922 w 2993238"/>
              <a:gd name="connsiteY4" fmla="*/ 287410 h 4416350"/>
              <a:gd name="connsiteX5" fmla="*/ 2990921 w 2993238"/>
              <a:gd name="connsiteY5" fmla="*/ 1937100 h 4416350"/>
              <a:gd name="connsiteX6" fmla="*/ 2962640 w 2993238"/>
              <a:gd name="connsiteY6" fmla="*/ 3879022 h 4416350"/>
              <a:gd name="connsiteX7" fmla="*/ 2953213 w 2993238"/>
              <a:gd name="connsiteY7" fmla="*/ 4369216 h 4416350"/>
              <a:gd name="connsiteX8" fmla="*/ 2830665 w 2993238"/>
              <a:gd name="connsiteY8" fmla="*/ 4416350 h 4416350"/>
              <a:gd name="connsiteX9" fmla="*/ 40331 w 2993238"/>
              <a:gd name="connsiteY9" fmla="*/ 4416350 h 4416350"/>
              <a:gd name="connsiteX10" fmla="*/ 2624 w 2993238"/>
              <a:gd name="connsiteY10" fmla="*/ 4246667 h 4416350"/>
              <a:gd name="connsiteX11" fmla="*/ 30904 w 2993238"/>
              <a:gd name="connsiteY11" fmla="*/ 1927673 h 4416350"/>
              <a:gd name="connsiteX12" fmla="*/ 2623 w 2993238"/>
              <a:gd name="connsiteY12" fmla="*/ 306262 h 4416350"/>
              <a:gd name="connsiteX13" fmla="*/ 96892 w 2993238"/>
              <a:gd name="connsiteY13" fmla="*/ 42313 h 4416350"/>
              <a:gd name="connsiteX0" fmla="*/ 96363 w 2992709"/>
              <a:gd name="connsiteY0" fmla="*/ 42313 h 4416350"/>
              <a:gd name="connsiteX1" fmla="*/ 746812 w 2992709"/>
              <a:gd name="connsiteY1" fmla="*/ 14032 h 4416350"/>
              <a:gd name="connsiteX2" fmla="*/ 2424783 w 2992709"/>
              <a:gd name="connsiteY2" fmla="*/ 14032 h 4416350"/>
              <a:gd name="connsiteX3" fmla="*/ 2848989 w 2992709"/>
              <a:gd name="connsiteY3" fmla="*/ 23458 h 4416350"/>
              <a:gd name="connsiteX4" fmla="*/ 2990393 w 2992709"/>
              <a:gd name="connsiteY4" fmla="*/ 287410 h 4416350"/>
              <a:gd name="connsiteX5" fmla="*/ 2990392 w 2992709"/>
              <a:gd name="connsiteY5" fmla="*/ 1937100 h 4416350"/>
              <a:gd name="connsiteX6" fmla="*/ 2962111 w 2992709"/>
              <a:gd name="connsiteY6" fmla="*/ 3879022 h 4416350"/>
              <a:gd name="connsiteX7" fmla="*/ 2952684 w 2992709"/>
              <a:gd name="connsiteY7" fmla="*/ 4369216 h 4416350"/>
              <a:gd name="connsiteX8" fmla="*/ 2830136 w 2992709"/>
              <a:gd name="connsiteY8" fmla="*/ 4416350 h 4416350"/>
              <a:gd name="connsiteX9" fmla="*/ 39802 w 2992709"/>
              <a:gd name="connsiteY9" fmla="*/ 4416350 h 4416350"/>
              <a:gd name="connsiteX10" fmla="*/ 2095 w 2992709"/>
              <a:gd name="connsiteY10" fmla="*/ 4246667 h 4416350"/>
              <a:gd name="connsiteX11" fmla="*/ 30375 w 2992709"/>
              <a:gd name="connsiteY11" fmla="*/ 1927673 h 4416350"/>
              <a:gd name="connsiteX12" fmla="*/ 2094 w 2992709"/>
              <a:gd name="connsiteY12" fmla="*/ 306262 h 4416350"/>
              <a:gd name="connsiteX13" fmla="*/ 96363 w 2992709"/>
              <a:gd name="connsiteY13" fmla="*/ 42313 h 4416350"/>
              <a:gd name="connsiteX0" fmla="*/ 96133 w 2992479"/>
              <a:gd name="connsiteY0" fmla="*/ 42313 h 4416350"/>
              <a:gd name="connsiteX1" fmla="*/ 746582 w 2992479"/>
              <a:gd name="connsiteY1" fmla="*/ 14032 h 4416350"/>
              <a:gd name="connsiteX2" fmla="*/ 2424553 w 2992479"/>
              <a:gd name="connsiteY2" fmla="*/ 14032 h 4416350"/>
              <a:gd name="connsiteX3" fmla="*/ 2848759 w 2992479"/>
              <a:gd name="connsiteY3" fmla="*/ 23458 h 4416350"/>
              <a:gd name="connsiteX4" fmla="*/ 2990163 w 2992479"/>
              <a:gd name="connsiteY4" fmla="*/ 287410 h 4416350"/>
              <a:gd name="connsiteX5" fmla="*/ 2990162 w 2992479"/>
              <a:gd name="connsiteY5" fmla="*/ 1937100 h 4416350"/>
              <a:gd name="connsiteX6" fmla="*/ 2961881 w 2992479"/>
              <a:gd name="connsiteY6" fmla="*/ 3879022 h 4416350"/>
              <a:gd name="connsiteX7" fmla="*/ 2952454 w 2992479"/>
              <a:gd name="connsiteY7" fmla="*/ 4369216 h 4416350"/>
              <a:gd name="connsiteX8" fmla="*/ 2829906 w 2992479"/>
              <a:gd name="connsiteY8" fmla="*/ 4416350 h 4416350"/>
              <a:gd name="connsiteX9" fmla="*/ 39572 w 2992479"/>
              <a:gd name="connsiteY9" fmla="*/ 4416350 h 4416350"/>
              <a:gd name="connsiteX10" fmla="*/ 1865 w 2992479"/>
              <a:gd name="connsiteY10" fmla="*/ 4246667 h 4416350"/>
              <a:gd name="connsiteX11" fmla="*/ 30145 w 2992479"/>
              <a:gd name="connsiteY11" fmla="*/ 1927673 h 4416350"/>
              <a:gd name="connsiteX12" fmla="*/ 1864 w 2992479"/>
              <a:gd name="connsiteY12" fmla="*/ 306262 h 4416350"/>
              <a:gd name="connsiteX13" fmla="*/ 96133 w 2992479"/>
              <a:gd name="connsiteY13" fmla="*/ 42313 h 4416350"/>
              <a:gd name="connsiteX0" fmla="*/ 97098 w 2993444"/>
              <a:gd name="connsiteY0" fmla="*/ 42313 h 4416350"/>
              <a:gd name="connsiteX1" fmla="*/ 747547 w 2993444"/>
              <a:gd name="connsiteY1" fmla="*/ 14032 h 4416350"/>
              <a:gd name="connsiteX2" fmla="*/ 2425518 w 2993444"/>
              <a:gd name="connsiteY2" fmla="*/ 14032 h 4416350"/>
              <a:gd name="connsiteX3" fmla="*/ 2849724 w 2993444"/>
              <a:gd name="connsiteY3" fmla="*/ 23458 h 4416350"/>
              <a:gd name="connsiteX4" fmla="*/ 2991128 w 2993444"/>
              <a:gd name="connsiteY4" fmla="*/ 287410 h 4416350"/>
              <a:gd name="connsiteX5" fmla="*/ 2991127 w 2993444"/>
              <a:gd name="connsiteY5" fmla="*/ 1937100 h 4416350"/>
              <a:gd name="connsiteX6" fmla="*/ 2962846 w 2993444"/>
              <a:gd name="connsiteY6" fmla="*/ 3879022 h 4416350"/>
              <a:gd name="connsiteX7" fmla="*/ 2953419 w 2993444"/>
              <a:gd name="connsiteY7" fmla="*/ 4369216 h 4416350"/>
              <a:gd name="connsiteX8" fmla="*/ 2830871 w 2993444"/>
              <a:gd name="connsiteY8" fmla="*/ 4416350 h 4416350"/>
              <a:gd name="connsiteX9" fmla="*/ 40537 w 2993444"/>
              <a:gd name="connsiteY9" fmla="*/ 4416350 h 4416350"/>
              <a:gd name="connsiteX10" fmla="*/ 2830 w 2993444"/>
              <a:gd name="connsiteY10" fmla="*/ 4246667 h 4416350"/>
              <a:gd name="connsiteX11" fmla="*/ 21683 w 2993444"/>
              <a:gd name="connsiteY11" fmla="*/ 1965381 h 4416350"/>
              <a:gd name="connsiteX12" fmla="*/ 2829 w 2993444"/>
              <a:gd name="connsiteY12" fmla="*/ 306262 h 4416350"/>
              <a:gd name="connsiteX13" fmla="*/ 97098 w 2993444"/>
              <a:gd name="connsiteY13" fmla="*/ 42313 h 4416350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186 w 3171532"/>
              <a:gd name="connsiteY0" fmla="*/ 42313 h 4472658"/>
              <a:gd name="connsiteX1" fmla="*/ 925635 w 3171532"/>
              <a:gd name="connsiteY1" fmla="*/ 14032 h 4472658"/>
              <a:gd name="connsiteX2" fmla="*/ 2603606 w 3171532"/>
              <a:gd name="connsiteY2" fmla="*/ 14032 h 4472658"/>
              <a:gd name="connsiteX3" fmla="*/ 3027812 w 3171532"/>
              <a:gd name="connsiteY3" fmla="*/ 23458 h 4472658"/>
              <a:gd name="connsiteX4" fmla="*/ 3169216 w 3171532"/>
              <a:gd name="connsiteY4" fmla="*/ 287410 h 4472658"/>
              <a:gd name="connsiteX5" fmla="*/ 3169215 w 3171532"/>
              <a:gd name="connsiteY5" fmla="*/ 1937100 h 4472658"/>
              <a:gd name="connsiteX6" fmla="*/ 3140934 w 3171532"/>
              <a:gd name="connsiteY6" fmla="*/ 3879022 h 4472658"/>
              <a:gd name="connsiteX7" fmla="*/ 3131507 w 3171532"/>
              <a:gd name="connsiteY7" fmla="*/ 4369216 h 4472658"/>
              <a:gd name="connsiteX8" fmla="*/ 3008959 w 3171532"/>
              <a:gd name="connsiteY8" fmla="*/ 4416350 h 4472658"/>
              <a:gd name="connsiteX9" fmla="*/ 218625 w 3171532"/>
              <a:gd name="connsiteY9" fmla="*/ 4416350 h 4472658"/>
              <a:gd name="connsiteX10" fmla="*/ 180918 w 3171532"/>
              <a:gd name="connsiteY10" fmla="*/ 4246667 h 4472658"/>
              <a:gd name="connsiteX11" fmla="*/ 199771 w 3171532"/>
              <a:gd name="connsiteY11" fmla="*/ 1965381 h 4472658"/>
              <a:gd name="connsiteX12" fmla="*/ 180917 w 3171532"/>
              <a:gd name="connsiteY12" fmla="*/ 306262 h 4472658"/>
              <a:gd name="connsiteX13" fmla="*/ 275186 w 3171532"/>
              <a:gd name="connsiteY13" fmla="*/ 42313 h 4472658"/>
              <a:gd name="connsiteX0" fmla="*/ 105911 w 3002257"/>
              <a:gd name="connsiteY0" fmla="*/ 42313 h 4478842"/>
              <a:gd name="connsiteX1" fmla="*/ 756360 w 3002257"/>
              <a:gd name="connsiteY1" fmla="*/ 14032 h 4478842"/>
              <a:gd name="connsiteX2" fmla="*/ 2434331 w 3002257"/>
              <a:gd name="connsiteY2" fmla="*/ 14032 h 4478842"/>
              <a:gd name="connsiteX3" fmla="*/ 2858537 w 3002257"/>
              <a:gd name="connsiteY3" fmla="*/ 23458 h 4478842"/>
              <a:gd name="connsiteX4" fmla="*/ 2999941 w 3002257"/>
              <a:gd name="connsiteY4" fmla="*/ 287410 h 4478842"/>
              <a:gd name="connsiteX5" fmla="*/ 2999940 w 3002257"/>
              <a:gd name="connsiteY5" fmla="*/ 1937100 h 4478842"/>
              <a:gd name="connsiteX6" fmla="*/ 2971659 w 3002257"/>
              <a:gd name="connsiteY6" fmla="*/ 3879022 h 4478842"/>
              <a:gd name="connsiteX7" fmla="*/ 2962232 w 3002257"/>
              <a:gd name="connsiteY7" fmla="*/ 4369216 h 4478842"/>
              <a:gd name="connsiteX8" fmla="*/ 2839684 w 3002257"/>
              <a:gd name="connsiteY8" fmla="*/ 4416350 h 4478842"/>
              <a:gd name="connsiteX9" fmla="*/ 49350 w 3002257"/>
              <a:gd name="connsiteY9" fmla="*/ 4416350 h 4478842"/>
              <a:gd name="connsiteX10" fmla="*/ 11643 w 3002257"/>
              <a:gd name="connsiteY10" fmla="*/ 4246667 h 4478842"/>
              <a:gd name="connsiteX11" fmla="*/ 30496 w 3002257"/>
              <a:gd name="connsiteY11" fmla="*/ 1965381 h 4478842"/>
              <a:gd name="connsiteX12" fmla="*/ 11642 w 3002257"/>
              <a:gd name="connsiteY12" fmla="*/ 306262 h 4478842"/>
              <a:gd name="connsiteX13" fmla="*/ 105911 w 3002257"/>
              <a:gd name="connsiteY13" fmla="*/ 42313 h 4478842"/>
              <a:gd name="connsiteX0" fmla="*/ 111914 w 3008260"/>
              <a:gd name="connsiteY0" fmla="*/ 42313 h 4498365"/>
              <a:gd name="connsiteX1" fmla="*/ 762363 w 3008260"/>
              <a:gd name="connsiteY1" fmla="*/ 14032 h 4498365"/>
              <a:gd name="connsiteX2" fmla="*/ 2440334 w 3008260"/>
              <a:gd name="connsiteY2" fmla="*/ 14032 h 4498365"/>
              <a:gd name="connsiteX3" fmla="*/ 2864540 w 3008260"/>
              <a:gd name="connsiteY3" fmla="*/ 23458 h 4498365"/>
              <a:gd name="connsiteX4" fmla="*/ 3005944 w 3008260"/>
              <a:gd name="connsiteY4" fmla="*/ 287410 h 4498365"/>
              <a:gd name="connsiteX5" fmla="*/ 3005943 w 3008260"/>
              <a:gd name="connsiteY5" fmla="*/ 1937100 h 4498365"/>
              <a:gd name="connsiteX6" fmla="*/ 2977662 w 3008260"/>
              <a:gd name="connsiteY6" fmla="*/ 3879022 h 4498365"/>
              <a:gd name="connsiteX7" fmla="*/ 2968235 w 3008260"/>
              <a:gd name="connsiteY7" fmla="*/ 4369216 h 4498365"/>
              <a:gd name="connsiteX8" fmla="*/ 2845687 w 3008260"/>
              <a:gd name="connsiteY8" fmla="*/ 4416350 h 4498365"/>
              <a:gd name="connsiteX9" fmla="*/ 45926 w 3008260"/>
              <a:gd name="connsiteY9" fmla="*/ 4454057 h 4498365"/>
              <a:gd name="connsiteX10" fmla="*/ 17646 w 3008260"/>
              <a:gd name="connsiteY10" fmla="*/ 4246667 h 4498365"/>
              <a:gd name="connsiteX11" fmla="*/ 36499 w 3008260"/>
              <a:gd name="connsiteY11" fmla="*/ 1965381 h 4498365"/>
              <a:gd name="connsiteX12" fmla="*/ 17645 w 3008260"/>
              <a:gd name="connsiteY12" fmla="*/ 306262 h 4498365"/>
              <a:gd name="connsiteX13" fmla="*/ 111914 w 3008260"/>
              <a:gd name="connsiteY13" fmla="*/ 42313 h 4498365"/>
              <a:gd name="connsiteX0" fmla="*/ 133493 w 3029839"/>
              <a:gd name="connsiteY0" fmla="*/ 42313 h 4461173"/>
              <a:gd name="connsiteX1" fmla="*/ 783942 w 3029839"/>
              <a:gd name="connsiteY1" fmla="*/ 14032 h 4461173"/>
              <a:gd name="connsiteX2" fmla="*/ 2461913 w 3029839"/>
              <a:gd name="connsiteY2" fmla="*/ 14032 h 4461173"/>
              <a:gd name="connsiteX3" fmla="*/ 2886119 w 3029839"/>
              <a:gd name="connsiteY3" fmla="*/ 23458 h 4461173"/>
              <a:gd name="connsiteX4" fmla="*/ 3027523 w 3029839"/>
              <a:gd name="connsiteY4" fmla="*/ 287410 h 4461173"/>
              <a:gd name="connsiteX5" fmla="*/ 3027522 w 3029839"/>
              <a:gd name="connsiteY5" fmla="*/ 1937100 h 4461173"/>
              <a:gd name="connsiteX6" fmla="*/ 2999241 w 3029839"/>
              <a:gd name="connsiteY6" fmla="*/ 3879022 h 4461173"/>
              <a:gd name="connsiteX7" fmla="*/ 2989814 w 3029839"/>
              <a:gd name="connsiteY7" fmla="*/ 4369216 h 4461173"/>
              <a:gd name="connsiteX8" fmla="*/ 2867266 w 3029839"/>
              <a:gd name="connsiteY8" fmla="*/ 4416350 h 4461173"/>
              <a:gd name="connsiteX9" fmla="*/ 67505 w 3029839"/>
              <a:gd name="connsiteY9" fmla="*/ 4454057 h 4461173"/>
              <a:gd name="connsiteX10" fmla="*/ 39225 w 3029839"/>
              <a:gd name="connsiteY10" fmla="*/ 4246667 h 4461173"/>
              <a:gd name="connsiteX11" fmla="*/ 58078 w 3029839"/>
              <a:gd name="connsiteY11" fmla="*/ 1965381 h 4461173"/>
              <a:gd name="connsiteX12" fmla="*/ 39224 w 3029839"/>
              <a:gd name="connsiteY12" fmla="*/ 306262 h 4461173"/>
              <a:gd name="connsiteX13" fmla="*/ 133493 w 3029839"/>
              <a:gd name="connsiteY13" fmla="*/ 42313 h 4461173"/>
              <a:gd name="connsiteX0" fmla="*/ 112916 w 3009262"/>
              <a:gd name="connsiteY0" fmla="*/ 42313 h 4461173"/>
              <a:gd name="connsiteX1" fmla="*/ 763365 w 3009262"/>
              <a:gd name="connsiteY1" fmla="*/ 14032 h 4461173"/>
              <a:gd name="connsiteX2" fmla="*/ 2441336 w 3009262"/>
              <a:gd name="connsiteY2" fmla="*/ 14032 h 4461173"/>
              <a:gd name="connsiteX3" fmla="*/ 2865542 w 3009262"/>
              <a:gd name="connsiteY3" fmla="*/ 23458 h 4461173"/>
              <a:gd name="connsiteX4" fmla="*/ 3006946 w 3009262"/>
              <a:gd name="connsiteY4" fmla="*/ 287410 h 4461173"/>
              <a:gd name="connsiteX5" fmla="*/ 3006945 w 3009262"/>
              <a:gd name="connsiteY5" fmla="*/ 1937100 h 4461173"/>
              <a:gd name="connsiteX6" fmla="*/ 2978664 w 3009262"/>
              <a:gd name="connsiteY6" fmla="*/ 3879022 h 4461173"/>
              <a:gd name="connsiteX7" fmla="*/ 2969237 w 3009262"/>
              <a:gd name="connsiteY7" fmla="*/ 4369216 h 4461173"/>
              <a:gd name="connsiteX8" fmla="*/ 2846689 w 3009262"/>
              <a:gd name="connsiteY8" fmla="*/ 4416350 h 4461173"/>
              <a:gd name="connsiteX9" fmla="*/ 46928 w 3009262"/>
              <a:gd name="connsiteY9" fmla="*/ 4454057 h 4461173"/>
              <a:gd name="connsiteX10" fmla="*/ 18648 w 3009262"/>
              <a:gd name="connsiteY10" fmla="*/ 4246667 h 4461173"/>
              <a:gd name="connsiteX11" fmla="*/ 37501 w 3009262"/>
              <a:gd name="connsiteY11" fmla="*/ 1965381 h 4461173"/>
              <a:gd name="connsiteX12" fmla="*/ 18647 w 3009262"/>
              <a:gd name="connsiteY12" fmla="*/ 306262 h 4461173"/>
              <a:gd name="connsiteX13" fmla="*/ 112916 w 3009262"/>
              <a:gd name="connsiteY13" fmla="*/ 42313 h 4461173"/>
              <a:gd name="connsiteX0" fmla="*/ 275681 w 3172027"/>
              <a:gd name="connsiteY0" fmla="*/ 42313 h 4454057"/>
              <a:gd name="connsiteX1" fmla="*/ 926130 w 3172027"/>
              <a:gd name="connsiteY1" fmla="*/ 14032 h 4454057"/>
              <a:gd name="connsiteX2" fmla="*/ 2604101 w 3172027"/>
              <a:gd name="connsiteY2" fmla="*/ 14032 h 4454057"/>
              <a:gd name="connsiteX3" fmla="*/ 3028307 w 3172027"/>
              <a:gd name="connsiteY3" fmla="*/ 23458 h 4454057"/>
              <a:gd name="connsiteX4" fmla="*/ 3169711 w 3172027"/>
              <a:gd name="connsiteY4" fmla="*/ 287410 h 4454057"/>
              <a:gd name="connsiteX5" fmla="*/ 3169710 w 3172027"/>
              <a:gd name="connsiteY5" fmla="*/ 1937100 h 4454057"/>
              <a:gd name="connsiteX6" fmla="*/ 3141429 w 3172027"/>
              <a:gd name="connsiteY6" fmla="*/ 3879022 h 4454057"/>
              <a:gd name="connsiteX7" fmla="*/ 3132002 w 3172027"/>
              <a:gd name="connsiteY7" fmla="*/ 4369216 h 4454057"/>
              <a:gd name="connsiteX8" fmla="*/ 3009454 w 3172027"/>
              <a:gd name="connsiteY8" fmla="*/ 4416350 h 4454057"/>
              <a:gd name="connsiteX9" fmla="*/ 209693 w 3172027"/>
              <a:gd name="connsiteY9" fmla="*/ 4454057 h 4454057"/>
              <a:gd name="connsiteX10" fmla="*/ 171986 w 3172027"/>
              <a:gd name="connsiteY10" fmla="*/ 4350361 h 4454057"/>
              <a:gd name="connsiteX11" fmla="*/ 200266 w 3172027"/>
              <a:gd name="connsiteY11" fmla="*/ 1965381 h 4454057"/>
              <a:gd name="connsiteX12" fmla="*/ 181412 w 3172027"/>
              <a:gd name="connsiteY12" fmla="*/ 306262 h 4454057"/>
              <a:gd name="connsiteX13" fmla="*/ 275681 w 3172027"/>
              <a:gd name="connsiteY13" fmla="*/ 42313 h 4454057"/>
              <a:gd name="connsiteX0" fmla="*/ 142341 w 3038687"/>
              <a:gd name="connsiteY0" fmla="*/ 42313 h 4562908"/>
              <a:gd name="connsiteX1" fmla="*/ 792790 w 3038687"/>
              <a:gd name="connsiteY1" fmla="*/ 14032 h 4562908"/>
              <a:gd name="connsiteX2" fmla="*/ 2470761 w 3038687"/>
              <a:gd name="connsiteY2" fmla="*/ 14032 h 4562908"/>
              <a:gd name="connsiteX3" fmla="*/ 2894967 w 3038687"/>
              <a:gd name="connsiteY3" fmla="*/ 23458 h 4562908"/>
              <a:gd name="connsiteX4" fmla="*/ 3036371 w 3038687"/>
              <a:gd name="connsiteY4" fmla="*/ 287410 h 4562908"/>
              <a:gd name="connsiteX5" fmla="*/ 3036370 w 3038687"/>
              <a:gd name="connsiteY5" fmla="*/ 1937100 h 4562908"/>
              <a:gd name="connsiteX6" fmla="*/ 3008089 w 3038687"/>
              <a:gd name="connsiteY6" fmla="*/ 3879022 h 4562908"/>
              <a:gd name="connsiteX7" fmla="*/ 2998662 w 3038687"/>
              <a:gd name="connsiteY7" fmla="*/ 4369216 h 4562908"/>
              <a:gd name="connsiteX8" fmla="*/ 2876114 w 3038687"/>
              <a:gd name="connsiteY8" fmla="*/ 4416350 h 4562908"/>
              <a:gd name="connsiteX9" fmla="*/ 670242 w 3038687"/>
              <a:gd name="connsiteY9" fmla="*/ 4454057 h 4562908"/>
              <a:gd name="connsiteX10" fmla="*/ 38646 w 3038687"/>
              <a:gd name="connsiteY10" fmla="*/ 4350361 h 4562908"/>
              <a:gd name="connsiteX11" fmla="*/ 66926 w 3038687"/>
              <a:gd name="connsiteY11" fmla="*/ 1965381 h 4562908"/>
              <a:gd name="connsiteX12" fmla="*/ 48072 w 3038687"/>
              <a:gd name="connsiteY12" fmla="*/ 306262 h 4562908"/>
              <a:gd name="connsiteX13" fmla="*/ 142341 w 3038687"/>
              <a:gd name="connsiteY13" fmla="*/ 42313 h 4562908"/>
              <a:gd name="connsiteX0" fmla="*/ 142341 w 3038687"/>
              <a:gd name="connsiteY0" fmla="*/ 42313 h 4565594"/>
              <a:gd name="connsiteX1" fmla="*/ 792790 w 3038687"/>
              <a:gd name="connsiteY1" fmla="*/ 14032 h 4565594"/>
              <a:gd name="connsiteX2" fmla="*/ 2470761 w 3038687"/>
              <a:gd name="connsiteY2" fmla="*/ 14032 h 4565594"/>
              <a:gd name="connsiteX3" fmla="*/ 2894967 w 3038687"/>
              <a:gd name="connsiteY3" fmla="*/ 23458 h 4565594"/>
              <a:gd name="connsiteX4" fmla="*/ 3036371 w 3038687"/>
              <a:gd name="connsiteY4" fmla="*/ 287410 h 4565594"/>
              <a:gd name="connsiteX5" fmla="*/ 3036370 w 3038687"/>
              <a:gd name="connsiteY5" fmla="*/ 1937100 h 4565594"/>
              <a:gd name="connsiteX6" fmla="*/ 3008089 w 3038687"/>
              <a:gd name="connsiteY6" fmla="*/ 3879022 h 4565594"/>
              <a:gd name="connsiteX7" fmla="*/ 2998662 w 3038687"/>
              <a:gd name="connsiteY7" fmla="*/ 4369216 h 4565594"/>
              <a:gd name="connsiteX8" fmla="*/ 2876114 w 3038687"/>
              <a:gd name="connsiteY8" fmla="*/ 4416350 h 4565594"/>
              <a:gd name="connsiteX9" fmla="*/ 670242 w 3038687"/>
              <a:gd name="connsiteY9" fmla="*/ 4454057 h 4565594"/>
              <a:gd name="connsiteX10" fmla="*/ 38646 w 3038687"/>
              <a:gd name="connsiteY10" fmla="*/ 4350361 h 4565594"/>
              <a:gd name="connsiteX11" fmla="*/ 66926 w 3038687"/>
              <a:gd name="connsiteY11" fmla="*/ 1965381 h 4565594"/>
              <a:gd name="connsiteX12" fmla="*/ 48072 w 3038687"/>
              <a:gd name="connsiteY12" fmla="*/ 306262 h 4565594"/>
              <a:gd name="connsiteX13" fmla="*/ 142341 w 3038687"/>
              <a:gd name="connsiteY13" fmla="*/ 42313 h 4565594"/>
              <a:gd name="connsiteX0" fmla="*/ 142341 w 3038687"/>
              <a:gd name="connsiteY0" fmla="*/ 42313 h 4567131"/>
              <a:gd name="connsiteX1" fmla="*/ 792790 w 3038687"/>
              <a:gd name="connsiteY1" fmla="*/ 14032 h 4567131"/>
              <a:gd name="connsiteX2" fmla="*/ 2470761 w 3038687"/>
              <a:gd name="connsiteY2" fmla="*/ 14032 h 4567131"/>
              <a:gd name="connsiteX3" fmla="*/ 2894967 w 3038687"/>
              <a:gd name="connsiteY3" fmla="*/ 23458 h 4567131"/>
              <a:gd name="connsiteX4" fmla="*/ 3036371 w 3038687"/>
              <a:gd name="connsiteY4" fmla="*/ 287410 h 4567131"/>
              <a:gd name="connsiteX5" fmla="*/ 3036370 w 3038687"/>
              <a:gd name="connsiteY5" fmla="*/ 1937100 h 4567131"/>
              <a:gd name="connsiteX6" fmla="*/ 3008089 w 3038687"/>
              <a:gd name="connsiteY6" fmla="*/ 3879022 h 4567131"/>
              <a:gd name="connsiteX7" fmla="*/ 2998662 w 3038687"/>
              <a:gd name="connsiteY7" fmla="*/ 4369216 h 4567131"/>
              <a:gd name="connsiteX8" fmla="*/ 2876114 w 3038687"/>
              <a:gd name="connsiteY8" fmla="*/ 4416350 h 4567131"/>
              <a:gd name="connsiteX9" fmla="*/ 670242 w 3038687"/>
              <a:gd name="connsiteY9" fmla="*/ 4454057 h 4567131"/>
              <a:gd name="connsiteX10" fmla="*/ 38646 w 3038687"/>
              <a:gd name="connsiteY10" fmla="*/ 4350361 h 4567131"/>
              <a:gd name="connsiteX11" fmla="*/ 66926 w 3038687"/>
              <a:gd name="connsiteY11" fmla="*/ 1965381 h 4567131"/>
              <a:gd name="connsiteX12" fmla="*/ 48072 w 3038687"/>
              <a:gd name="connsiteY12" fmla="*/ 306262 h 4567131"/>
              <a:gd name="connsiteX13" fmla="*/ 142341 w 3038687"/>
              <a:gd name="connsiteY13" fmla="*/ 42313 h 4567131"/>
              <a:gd name="connsiteX0" fmla="*/ 153826 w 3050172"/>
              <a:gd name="connsiteY0" fmla="*/ 42313 h 4460285"/>
              <a:gd name="connsiteX1" fmla="*/ 804275 w 3050172"/>
              <a:gd name="connsiteY1" fmla="*/ 14032 h 4460285"/>
              <a:gd name="connsiteX2" fmla="*/ 2482246 w 3050172"/>
              <a:gd name="connsiteY2" fmla="*/ 14032 h 4460285"/>
              <a:gd name="connsiteX3" fmla="*/ 2906452 w 3050172"/>
              <a:gd name="connsiteY3" fmla="*/ 23458 h 4460285"/>
              <a:gd name="connsiteX4" fmla="*/ 3047856 w 3050172"/>
              <a:gd name="connsiteY4" fmla="*/ 287410 h 4460285"/>
              <a:gd name="connsiteX5" fmla="*/ 3047855 w 3050172"/>
              <a:gd name="connsiteY5" fmla="*/ 1937100 h 4460285"/>
              <a:gd name="connsiteX6" fmla="*/ 3019574 w 3050172"/>
              <a:gd name="connsiteY6" fmla="*/ 3879022 h 4460285"/>
              <a:gd name="connsiteX7" fmla="*/ 3010147 w 3050172"/>
              <a:gd name="connsiteY7" fmla="*/ 4369216 h 4460285"/>
              <a:gd name="connsiteX8" fmla="*/ 2887599 w 3050172"/>
              <a:gd name="connsiteY8" fmla="*/ 4416350 h 4460285"/>
              <a:gd name="connsiteX9" fmla="*/ 681727 w 3050172"/>
              <a:gd name="connsiteY9" fmla="*/ 4454057 h 4460285"/>
              <a:gd name="connsiteX10" fmla="*/ 50131 w 3050172"/>
              <a:gd name="connsiteY10" fmla="*/ 4350361 h 4460285"/>
              <a:gd name="connsiteX11" fmla="*/ 78411 w 3050172"/>
              <a:gd name="connsiteY11" fmla="*/ 1965381 h 4460285"/>
              <a:gd name="connsiteX12" fmla="*/ 59557 w 3050172"/>
              <a:gd name="connsiteY12" fmla="*/ 306262 h 4460285"/>
              <a:gd name="connsiteX13" fmla="*/ 153826 w 3050172"/>
              <a:gd name="connsiteY13" fmla="*/ 42313 h 4460285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2977493 w 3017518"/>
              <a:gd name="connsiteY7" fmla="*/ 4369216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3015200 w 3017518"/>
              <a:gd name="connsiteY7" fmla="*/ 4350362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76817"/>
              <a:gd name="connsiteY0" fmla="*/ 42313 h 4458921"/>
              <a:gd name="connsiteX1" fmla="*/ 771621 w 3076817"/>
              <a:gd name="connsiteY1" fmla="*/ 14032 h 4458921"/>
              <a:gd name="connsiteX2" fmla="*/ 2449592 w 3076817"/>
              <a:gd name="connsiteY2" fmla="*/ 14032 h 4458921"/>
              <a:gd name="connsiteX3" fmla="*/ 2873798 w 3076817"/>
              <a:gd name="connsiteY3" fmla="*/ 23458 h 4458921"/>
              <a:gd name="connsiteX4" fmla="*/ 3015202 w 3076817"/>
              <a:gd name="connsiteY4" fmla="*/ 287410 h 4458921"/>
              <a:gd name="connsiteX5" fmla="*/ 3015201 w 3076817"/>
              <a:gd name="connsiteY5" fmla="*/ 1937100 h 4458921"/>
              <a:gd name="connsiteX6" fmla="*/ 2986920 w 3076817"/>
              <a:gd name="connsiteY6" fmla="*/ 3879022 h 4458921"/>
              <a:gd name="connsiteX7" fmla="*/ 3015200 w 3076817"/>
              <a:gd name="connsiteY7" fmla="*/ 4350362 h 4458921"/>
              <a:gd name="connsiteX8" fmla="*/ 2854945 w 3076817"/>
              <a:gd name="connsiteY8" fmla="*/ 4416350 h 4458921"/>
              <a:gd name="connsiteX9" fmla="*/ 649073 w 3076817"/>
              <a:gd name="connsiteY9" fmla="*/ 4454057 h 4458921"/>
              <a:gd name="connsiteX10" fmla="*/ 17477 w 3076817"/>
              <a:gd name="connsiteY10" fmla="*/ 4350361 h 4458921"/>
              <a:gd name="connsiteX11" fmla="*/ 45757 w 3076817"/>
              <a:gd name="connsiteY11" fmla="*/ 1965381 h 4458921"/>
              <a:gd name="connsiteX12" fmla="*/ 26903 w 3076817"/>
              <a:gd name="connsiteY12" fmla="*/ 306262 h 4458921"/>
              <a:gd name="connsiteX13" fmla="*/ 121172 w 3076817"/>
              <a:gd name="connsiteY13" fmla="*/ 42313 h 4458921"/>
              <a:gd name="connsiteX0" fmla="*/ 121172 w 3055525"/>
              <a:gd name="connsiteY0" fmla="*/ 42313 h 4458921"/>
              <a:gd name="connsiteX1" fmla="*/ 771621 w 3055525"/>
              <a:gd name="connsiteY1" fmla="*/ 14032 h 4458921"/>
              <a:gd name="connsiteX2" fmla="*/ 2449592 w 3055525"/>
              <a:gd name="connsiteY2" fmla="*/ 14032 h 4458921"/>
              <a:gd name="connsiteX3" fmla="*/ 2873798 w 3055525"/>
              <a:gd name="connsiteY3" fmla="*/ 23458 h 4458921"/>
              <a:gd name="connsiteX4" fmla="*/ 3015202 w 3055525"/>
              <a:gd name="connsiteY4" fmla="*/ 287410 h 4458921"/>
              <a:gd name="connsiteX5" fmla="*/ 3015201 w 3055525"/>
              <a:gd name="connsiteY5" fmla="*/ 1937100 h 4458921"/>
              <a:gd name="connsiteX6" fmla="*/ 2986920 w 3055525"/>
              <a:gd name="connsiteY6" fmla="*/ 3879022 h 4458921"/>
              <a:gd name="connsiteX7" fmla="*/ 2958639 w 3055525"/>
              <a:gd name="connsiteY7" fmla="*/ 4293801 h 4458921"/>
              <a:gd name="connsiteX8" fmla="*/ 2854945 w 3055525"/>
              <a:gd name="connsiteY8" fmla="*/ 4416350 h 4458921"/>
              <a:gd name="connsiteX9" fmla="*/ 649073 w 3055525"/>
              <a:gd name="connsiteY9" fmla="*/ 4454057 h 4458921"/>
              <a:gd name="connsiteX10" fmla="*/ 17477 w 3055525"/>
              <a:gd name="connsiteY10" fmla="*/ 4350361 h 4458921"/>
              <a:gd name="connsiteX11" fmla="*/ 45757 w 3055525"/>
              <a:gd name="connsiteY11" fmla="*/ 1965381 h 4458921"/>
              <a:gd name="connsiteX12" fmla="*/ 26903 w 3055525"/>
              <a:gd name="connsiteY12" fmla="*/ 306262 h 4458921"/>
              <a:gd name="connsiteX13" fmla="*/ 121172 w 3055525"/>
              <a:gd name="connsiteY13" fmla="*/ 42313 h 4458921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538"/>
              <a:gd name="connsiteX1" fmla="*/ 771621 w 3017518"/>
              <a:gd name="connsiteY1" fmla="*/ 14032 h 4459538"/>
              <a:gd name="connsiteX2" fmla="*/ 2449592 w 3017518"/>
              <a:gd name="connsiteY2" fmla="*/ 14032 h 4459538"/>
              <a:gd name="connsiteX3" fmla="*/ 2873798 w 3017518"/>
              <a:gd name="connsiteY3" fmla="*/ 23458 h 4459538"/>
              <a:gd name="connsiteX4" fmla="*/ 3015202 w 3017518"/>
              <a:gd name="connsiteY4" fmla="*/ 287410 h 4459538"/>
              <a:gd name="connsiteX5" fmla="*/ 3015201 w 3017518"/>
              <a:gd name="connsiteY5" fmla="*/ 1937100 h 4459538"/>
              <a:gd name="connsiteX6" fmla="*/ 2986920 w 3017518"/>
              <a:gd name="connsiteY6" fmla="*/ 3879022 h 4459538"/>
              <a:gd name="connsiteX7" fmla="*/ 2939785 w 3017518"/>
              <a:gd name="connsiteY7" fmla="*/ 4350362 h 4459538"/>
              <a:gd name="connsiteX8" fmla="*/ 2525007 w 3017518"/>
              <a:gd name="connsiteY8" fmla="*/ 4435204 h 4459538"/>
              <a:gd name="connsiteX9" fmla="*/ 649073 w 3017518"/>
              <a:gd name="connsiteY9" fmla="*/ 4454057 h 4459538"/>
              <a:gd name="connsiteX10" fmla="*/ 17477 w 3017518"/>
              <a:gd name="connsiteY10" fmla="*/ 4350361 h 4459538"/>
              <a:gd name="connsiteX11" fmla="*/ 45757 w 3017518"/>
              <a:gd name="connsiteY11" fmla="*/ 1965381 h 4459538"/>
              <a:gd name="connsiteX12" fmla="*/ 26903 w 3017518"/>
              <a:gd name="connsiteY12" fmla="*/ 306262 h 4459538"/>
              <a:gd name="connsiteX13" fmla="*/ 121172 w 3017518"/>
              <a:gd name="connsiteY13" fmla="*/ 42313 h 4459538"/>
              <a:gd name="connsiteX0" fmla="*/ 121172 w 3024103"/>
              <a:gd name="connsiteY0" fmla="*/ 38699 h 4455924"/>
              <a:gd name="connsiteX1" fmla="*/ 771621 w 3024103"/>
              <a:gd name="connsiteY1" fmla="*/ 10418 h 4455924"/>
              <a:gd name="connsiteX2" fmla="*/ 2449592 w 3024103"/>
              <a:gd name="connsiteY2" fmla="*/ 10418 h 4455924"/>
              <a:gd name="connsiteX3" fmla="*/ 2968066 w 3024103"/>
              <a:gd name="connsiteY3" fmla="*/ 57552 h 4455924"/>
              <a:gd name="connsiteX4" fmla="*/ 3015202 w 3024103"/>
              <a:gd name="connsiteY4" fmla="*/ 283796 h 4455924"/>
              <a:gd name="connsiteX5" fmla="*/ 3015201 w 3024103"/>
              <a:gd name="connsiteY5" fmla="*/ 1933486 h 4455924"/>
              <a:gd name="connsiteX6" fmla="*/ 2986920 w 3024103"/>
              <a:gd name="connsiteY6" fmla="*/ 3875408 h 4455924"/>
              <a:gd name="connsiteX7" fmla="*/ 2939785 w 3024103"/>
              <a:gd name="connsiteY7" fmla="*/ 4346748 h 4455924"/>
              <a:gd name="connsiteX8" fmla="*/ 2525007 w 3024103"/>
              <a:gd name="connsiteY8" fmla="*/ 4431590 h 4455924"/>
              <a:gd name="connsiteX9" fmla="*/ 649073 w 3024103"/>
              <a:gd name="connsiteY9" fmla="*/ 4450443 h 4455924"/>
              <a:gd name="connsiteX10" fmla="*/ 17477 w 3024103"/>
              <a:gd name="connsiteY10" fmla="*/ 4346747 h 4455924"/>
              <a:gd name="connsiteX11" fmla="*/ 45757 w 3024103"/>
              <a:gd name="connsiteY11" fmla="*/ 1961767 h 4455924"/>
              <a:gd name="connsiteX12" fmla="*/ 26903 w 3024103"/>
              <a:gd name="connsiteY12" fmla="*/ 302648 h 4455924"/>
              <a:gd name="connsiteX13" fmla="*/ 121172 w 3024103"/>
              <a:gd name="connsiteY13" fmla="*/ 38699 h 4455924"/>
              <a:gd name="connsiteX0" fmla="*/ 121172 w 3022230"/>
              <a:gd name="connsiteY0" fmla="*/ 38699 h 4455924"/>
              <a:gd name="connsiteX1" fmla="*/ 771621 w 3022230"/>
              <a:gd name="connsiteY1" fmla="*/ 10418 h 4455924"/>
              <a:gd name="connsiteX2" fmla="*/ 2449592 w 3022230"/>
              <a:gd name="connsiteY2" fmla="*/ 10418 h 4455924"/>
              <a:gd name="connsiteX3" fmla="*/ 2911505 w 3022230"/>
              <a:gd name="connsiteY3" fmla="*/ 38698 h 4455924"/>
              <a:gd name="connsiteX4" fmla="*/ 3015202 w 3022230"/>
              <a:gd name="connsiteY4" fmla="*/ 283796 h 4455924"/>
              <a:gd name="connsiteX5" fmla="*/ 3015201 w 3022230"/>
              <a:gd name="connsiteY5" fmla="*/ 1933486 h 4455924"/>
              <a:gd name="connsiteX6" fmla="*/ 2986920 w 3022230"/>
              <a:gd name="connsiteY6" fmla="*/ 3875408 h 4455924"/>
              <a:gd name="connsiteX7" fmla="*/ 2939785 w 3022230"/>
              <a:gd name="connsiteY7" fmla="*/ 4346748 h 4455924"/>
              <a:gd name="connsiteX8" fmla="*/ 2525007 w 3022230"/>
              <a:gd name="connsiteY8" fmla="*/ 4431590 h 4455924"/>
              <a:gd name="connsiteX9" fmla="*/ 649073 w 3022230"/>
              <a:gd name="connsiteY9" fmla="*/ 4450443 h 4455924"/>
              <a:gd name="connsiteX10" fmla="*/ 17477 w 3022230"/>
              <a:gd name="connsiteY10" fmla="*/ 4346747 h 4455924"/>
              <a:gd name="connsiteX11" fmla="*/ 45757 w 3022230"/>
              <a:gd name="connsiteY11" fmla="*/ 1961767 h 4455924"/>
              <a:gd name="connsiteX12" fmla="*/ 26903 w 3022230"/>
              <a:gd name="connsiteY12" fmla="*/ 302648 h 4455924"/>
              <a:gd name="connsiteX13" fmla="*/ 121172 w 3022230"/>
              <a:gd name="connsiteY13" fmla="*/ 38699 h 4455924"/>
              <a:gd name="connsiteX0" fmla="*/ 121172 w 3015201"/>
              <a:gd name="connsiteY0" fmla="*/ 42071 h 4459296"/>
              <a:gd name="connsiteX1" fmla="*/ 771621 w 3015201"/>
              <a:gd name="connsiteY1" fmla="*/ 13790 h 4459296"/>
              <a:gd name="connsiteX2" fmla="*/ 2449592 w 3015201"/>
              <a:gd name="connsiteY2" fmla="*/ 13790 h 4459296"/>
              <a:gd name="connsiteX3" fmla="*/ 2911505 w 3015201"/>
              <a:gd name="connsiteY3" fmla="*/ 42070 h 4459296"/>
              <a:gd name="connsiteX4" fmla="*/ 2986921 w 3015201"/>
              <a:gd name="connsiteY4" fmla="*/ 447424 h 4459296"/>
              <a:gd name="connsiteX5" fmla="*/ 3015201 w 3015201"/>
              <a:gd name="connsiteY5" fmla="*/ 1936858 h 4459296"/>
              <a:gd name="connsiteX6" fmla="*/ 2986920 w 3015201"/>
              <a:gd name="connsiteY6" fmla="*/ 3878780 h 4459296"/>
              <a:gd name="connsiteX7" fmla="*/ 2939785 w 3015201"/>
              <a:gd name="connsiteY7" fmla="*/ 4350120 h 4459296"/>
              <a:gd name="connsiteX8" fmla="*/ 2525007 w 3015201"/>
              <a:gd name="connsiteY8" fmla="*/ 4434962 h 4459296"/>
              <a:gd name="connsiteX9" fmla="*/ 649073 w 3015201"/>
              <a:gd name="connsiteY9" fmla="*/ 4453815 h 4459296"/>
              <a:gd name="connsiteX10" fmla="*/ 17477 w 3015201"/>
              <a:gd name="connsiteY10" fmla="*/ 4350119 h 4459296"/>
              <a:gd name="connsiteX11" fmla="*/ 45757 w 3015201"/>
              <a:gd name="connsiteY11" fmla="*/ 1965139 h 4459296"/>
              <a:gd name="connsiteX12" fmla="*/ 26903 w 3015201"/>
              <a:gd name="connsiteY12" fmla="*/ 306020 h 4459296"/>
              <a:gd name="connsiteX13" fmla="*/ 121172 w 3015201"/>
              <a:gd name="connsiteY13" fmla="*/ 42071 h 4459296"/>
              <a:gd name="connsiteX0" fmla="*/ 121172 w 3018381"/>
              <a:gd name="connsiteY0" fmla="*/ 38699 h 4455924"/>
              <a:gd name="connsiteX1" fmla="*/ 771621 w 3018381"/>
              <a:gd name="connsiteY1" fmla="*/ 10418 h 4455924"/>
              <a:gd name="connsiteX2" fmla="*/ 2449592 w 3018381"/>
              <a:gd name="connsiteY2" fmla="*/ 10418 h 4455924"/>
              <a:gd name="connsiteX3" fmla="*/ 2977493 w 3018381"/>
              <a:gd name="connsiteY3" fmla="*/ 66978 h 4455924"/>
              <a:gd name="connsiteX4" fmla="*/ 2986921 w 3018381"/>
              <a:gd name="connsiteY4" fmla="*/ 444052 h 4455924"/>
              <a:gd name="connsiteX5" fmla="*/ 3015201 w 3018381"/>
              <a:gd name="connsiteY5" fmla="*/ 1933486 h 4455924"/>
              <a:gd name="connsiteX6" fmla="*/ 2986920 w 3018381"/>
              <a:gd name="connsiteY6" fmla="*/ 3875408 h 4455924"/>
              <a:gd name="connsiteX7" fmla="*/ 2939785 w 3018381"/>
              <a:gd name="connsiteY7" fmla="*/ 4346748 h 4455924"/>
              <a:gd name="connsiteX8" fmla="*/ 2525007 w 3018381"/>
              <a:gd name="connsiteY8" fmla="*/ 4431590 h 4455924"/>
              <a:gd name="connsiteX9" fmla="*/ 649073 w 3018381"/>
              <a:gd name="connsiteY9" fmla="*/ 4450443 h 4455924"/>
              <a:gd name="connsiteX10" fmla="*/ 17477 w 3018381"/>
              <a:gd name="connsiteY10" fmla="*/ 4346747 h 4455924"/>
              <a:gd name="connsiteX11" fmla="*/ 45757 w 3018381"/>
              <a:gd name="connsiteY11" fmla="*/ 1961767 h 4455924"/>
              <a:gd name="connsiteX12" fmla="*/ 26903 w 3018381"/>
              <a:gd name="connsiteY12" fmla="*/ 302648 h 4455924"/>
              <a:gd name="connsiteX13" fmla="*/ 121172 w 3018381"/>
              <a:gd name="connsiteY13" fmla="*/ 38699 h 4455924"/>
              <a:gd name="connsiteX0" fmla="*/ 121172 w 3015201"/>
              <a:gd name="connsiteY0" fmla="*/ 39037 h 4456262"/>
              <a:gd name="connsiteX1" fmla="*/ 771621 w 3015201"/>
              <a:gd name="connsiteY1" fmla="*/ 10756 h 4456262"/>
              <a:gd name="connsiteX2" fmla="*/ 2449592 w 3015201"/>
              <a:gd name="connsiteY2" fmla="*/ 10756 h 4456262"/>
              <a:gd name="connsiteX3" fmla="*/ 2977493 w 3015201"/>
              <a:gd name="connsiteY3" fmla="*/ 67316 h 4456262"/>
              <a:gd name="connsiteX4" fmla="*/ 2986921 w 3015201"/>
              <a:gd name="connsiteY4" fmla="*/ 444390 h 4456262"/>
              <a:gd name="connsiteX5" fmla="*/ 3015201 w 3015201"/>
              <a:gd name="connsiteY5" fmla="*/ 1933824 h 4456262"/>
              <a:gd name="connsiteX6" fmla="*/ 2986920 w 3015201"/>
              <a:gd name="connsiteY6" fmla="*/ 3875746 h 4456262"/>
              <a:gd name="connsiteX7" fmla="*/ 2939785 w 3015201"/>
              <a:gd name="connsiteY7" fmla="*/ 4347086 h 4456262"/>
              <a:gd name="connsiteX8" fmla="*/ 2525007 w 3015201"/>
              <a:gd name="connsiteY8" fmla="*/ 4431928 h 4456262"/>
              <a:gd name="connsiteX9" fmla="*/ 649073 w 3015201"/>
              <a:gd name="connsiteY9" fmla="*/ 4450781 h 4456262"/>
              <a:gd name="connsiteX10" fmla="*/ 17477 w 3015201"/>
              <a:gd name="connsiteY10" fmla="*/ 4347085 h 4456262"/>
              <a:gd name="connsiteX11" fmla="*/ 45757 w 3015201"/>
              <a:gd name="connsiteY11" fmla="*/ 1962105 h 4456262"/>
              <a:gd name="connsiteX12" fmla="*/ 26903 w 3015201"/>
              <a:gd name="connsiteY12" fmla="*/ 302986 h 4456262"/>
              <a:gd name="connsiteX13" fmla="*/ 121172 w 3015201"/>
              <a:gd name="connsiteY13" fmla="*/ 39037 h 4456262"/>
              <a:gd name="connsiteX0" fmla="*/ 121172 w 3015201"/>
              <a:gd name="connsiteY0" fmla="*/ 38699 h 4455924"/>
              <a:gd name="connsiteX1" fmla="*/ 771621 w 3015201"/>
              <a:gd name="connsiteY1" fmla="*/ 10418 h 4455924"/>
              <a:gd name="connsiteX2" fmla="*/ 2449592 w 3015201"/>
              <a:gd name="connsiteY2" fmla="*/ 10418 h 4455924"/>
              <a:gd name="connsiteX3" fmla="*/ 2977493 w 3015201"/>
              <a:gd name="connsiteY3" fmla="*/ 95258 h 4455924"/>
              <a:gd name="connsiteX4" fmla="*/ 2986921 w 3015201"/>
              <a:gd name="connsiteY4" fmla="*/ 444052 h 4455924"/>
              <a:gd name="connsiteX5" fmla="*/ 3015201 w 3015201"/>
              <a:gd name="connsiteY5" fmla="*/ 1933486 h 4455924"/>
              <a:gd name="connsiteX6" fmla="*/ 2986920 w 3015201"/>
              <a:gd name="connsiteY6" fmla="*/ 3875408 h 4455924"/>
              <a:gd name="connsiteX7" fmla="*/ 2939785 w 3015201"/>
              <a:gd name="connsiteY7" fmla="*/ 4346748 h 4455924"/>
              <a:gd name="connsiteX8" fmla="*/ 2525007 w 3015201"/>
              <a:gd name="connsiteY8" fmla="*/ 4431590 h 4455924"/>
              <a:gd name="connsiteX9" fmla="*/ 649073 w 3015201"/>
              <a:gd name="connsiteY9" fmla="*/ 4450443 h 4455924"/>
              <a:gd name="connsiteX10" fmla="*/ 17477 w 3015201"/>
              <a:gd name="connsiteY10" fmla="*/ 4346747 h 4455924"/>
              <a:gd name="connsiteX11" fmla="*/ 45757 w 3015201"/>
              <a:gd name="connsiteY11" fmla="*/ 1961767 h 4455924"/>
              <a:gd name="connsiteX12" fmla="*/ 26903 w 3015201"/>
              <a:gd name="connsiteY12" fmla="*/ 302648 h 4455924"/>
              <a:gd name="connsiteX13" fmla="*/ 121172 w 3015201"/>
              <a:gd name="connsiteY13" fmla="*/ 38699 h 4455924"/>
              <a:gd name="connsiteX0" fmla="*/ 58298 w 3018315"/>
              <a:gd name="connsiteY0" fmla="*/ 48910 h 4447281"/>
              <a:gd name="connsiteX1" fmla="*/ 774735 w 3018315"/>
              <a:gd name="connsiteY1" fmla="*/ 1775 h 4447281"/>
              <a:gd name="connsiteX2" fmla="*/ 2452706 w 3018315"/>
              <a:gd name="connsiteY2" fmla="*/ 1775 h 4447281"/>
              <a:gd name="connsiteX3" fmla="*/ 2980607 w 3018315"/>
              <a:gd name="connsiteY3" fmla="*/ 86615 h 4447281"/>
              <a:gd name="connsiteX4" fmla="*/ 2990035 w 3018315"/>
              <a:gd name="connsiteY4" fmla="*/ 435409 h 4447281"/>
              <a:gd name="connsiteX5" fmla="*/ 3018315 w 3018315"/>
              <a:gd name="connsiteY5" fmla="*/ 1924843 h 4447281"/>
              <a:gd name="connsiteX6" fmla="*/ 2990034 w 3018315"/>
              <a:gd name="connsiteY6" fmla="*/ 3866765 h 4447281"/>
              <a:gd name="connsiteX7" fmla="*/ 2942899 w 3018315"/>
              <a:gd name="connsiteY7" fmla="*/ 4338105 h 4447281"/>
              <a:gd name="connsiteX8" fmla="*/ 2528121 w 3018315"/>
              <a:gd name="connsiteY8" fmla="*/ 4422947 h 4447281"/>
              <a:gd name="connsiteX9" fmla="*/ 652187 w 3018315"/>
              <a:gd name="connsiteY9" fmla="*/ 4441800 h 4447281"/>
              <a:gd name="connsiteX10" fmla="*/ 20591 w 3018315"/>
              <a:gd name="connsiteY10" fmla="*/ 4338104 h 4447281"/>
              <a:gd name="connsiteX11" fmla="*/ 48871 w 3018315"/>
              <a:gd name="connsiteY11" fmla="*/ 1953124 h 4447281"/>
              <a:gd name="connsiteX12" fmla="*/ 30017 w 3018315"/>
              <a:gd name="connsiteY12" fmla="*/ 294005 h 4447281"/>
              <a:gd name="connsiteX13" fmla="*/ 58298 w 3018315"/>
              <a:gd name="connsiteY13" fmla="*/ 48910 h 4447281"/>
              <a:gd name="connsiteX0" fmla="*/ 55184 w 3015201"/>
              <a:gd name="connsiteY0" fmla="*/ 63912 h 4462283"/>
              <a:gd name="connsiteX1" fmla="*/ 771621 w 3015201"/>
              <a:gd name="connsiteY1" fmla="*/ 16777 h 4462283"/>
              <a:gd name="connsiteX2" fmla="*/ 2449592 w 3015201"/>
              <a:gd name="connsiteY2" fmla="*/ 16777 h 4462283"/>
              <a:gd name="connsiteX3" fmla="*/ 2977493 w 3015201"/>
              <a:gd name="connsiteY3" fmla="*/ 101617 h 4462283"/>
              <a:gd name="connsiteX4" fmla="*/ 2986921 w 3015201"/>
              <a:gd name="connsiteY4" fmla="*/ 450411 h 4462283"/>
              <a:gd name="connsiteX5" fmla="*/ 3015201 w 3015201"/>
              <a:gd name="connsiteY5" fmla="*/ 1939845 h 4462283"/>
              <a:gd name="connsiteX6" fmla="*/ 2986920 w 3015201"/>
              <a:gd name="connsiteY6" fmla="*/ 3881767 h 4462283"/>
              <a:gd name="connsiteX7" fmla="*/ 2939785 w 3015201"/>
              <a:gd name="connsiteY7" fmla="*/ 4353107 h 4462283"/>
              <a:gd name="connsiteX8" fmla="*/ 2525007 w 3015201"/>
              <a:gd name="connsiteY8" fmla="*/ 4437949 h 4462283"/>
              <a:gd name="connsiteX9" fmla="*/ 649073 w 3015201"/>
              <a:gd name="connsiteY9" fmla="*/ 4456802 h 4462283"/>
              <a:gd name="connsiteX10" fmla="*/ 17477 w 3015201"/>
              <a:gd name="connsiteY10" fmla="*/ 4353106 h 4462283"/>
              <a:gd name="connsiteX11" fmla="*/ 45757 w 3015201"/>
              <a:gd name="connsiteY11" fmla="*/ 1968126 h 4462283"/>
              <a:gd name="connsiteX12" fmla="*/ 26903 w 3015201"/>
              <a:gd name="connsiteY12" fmla="*/ 309007 h 4462283"/>
              <a:gd name="connsiteX13" fmla="*/ 55184 w 3015201"/>
              <a:gd name="connsiteY13" fmla="*/ 63912 h 4462283"/>
              <a:gd name="connsiteX0" fmla="*/ 71515 w 3031532"/>
              <a:gd name="connsiteY0" fmla="*/ 59004 h 4457375"/>
              <a:gd name="connsiteX1" fmla="*/ 787952 w 3031532"/>
              <a:gd name="connsiteY1" fmla="*/ 11869 h 4457375"/>
              <a:gd name="connsiteX2" fmla="*/ 2465923 w 3031532"/>
              <a:gd name="connsiteY2" fmla="*/ 11869 h 4457375"/>
              <a:gd name="connsiteX3" fmla="*/ 2993824 w 3031532"/>
              <a:gd name="connsiteY3" fmla="*/ 96709 h 4457375"/>
              <a:gd name="connsiteX4" fmla="*/ 3003252 w 3031532"/>
              <a:gd name="connsiteY4" fmla="*/ 445503 h 4457375"/>
              <a:gd name="connsiteX5" fmla="*/ 3031532 w 3031532"/>
              <a:gd name="connsiteY5" fmla="*/ 1934937 h 4457375"/>
              <a:gd name="connsiteX6" fmla="*/ 3003251 w 3031532"/>
              <a:gd name="connsiteY6" fmla="*/ 3876859 h 4457375"/>
              <a:gd name="connsiteX7" fmla="*/ 2956116 w 3031532"/>
              <a:gd name="connsiteY7" fmla="*/ 4348199 h 4457375"/>
              <a:gd name="connsiteX8" fmla="*/ 2541338 w 3031532"/>
              <a:gd name="connsiteY8" fmla="*/ 4433041 h 4457375"/>
              <a:gd name="connsiteX9" fmla="*/ 665404 w 3031532"/>
              <a:gd name="connsiteY9" fmla="*/ 4451894 h 4457375"/>
              <a:gd name="connsiteX10" fmla="*/ 33808 w 3031532"/>
              <a:gd name="connsiteY10" fmla="*/ 4348198 h 4457375"/>
              <a:gd name="connsiteX11" fmla="*/ 62088 w 3031532"/>
              <a:gd name="connsiteY11" fmla="*/ 1963218 h 4457375"/>
              <a:gd name="connsiteX12" fmla="*/ 24380 w 3031532"/>
              <a:gd name="connsiteY12" fmla="*/ 605757 h 4457375"/>
              <a:gd name="connsiteX13" fmla="*/ 71515 w 3031532"/>
              <a:gd name="connsiteY13" fmla="*/ 59004 h 4457375"/>
              <a:gd name="connsiteX0" fmla="*/ 55855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55855 w 3015872"/>
              <a:gd name="connsiteY13" fmla="*/ 59004 h 4457375"/>
              <a:gd name="connsiteX0" fmla="*/ 102989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102989 w 3015872"/>
              <a:gd name="connsiteY13" fmla="*/ 59004 h 44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15872" h="4457375">
                <a:moveTo>
                  <a:pt x="102989" y="59004"/>
                </a:moveTo>
                <a:cubicBezTo>
                  <a:pt x="222395" y="-39977"/>
                  <a:pt x="371653" y="16582"/>
                  <a:pt x="772292" y="11869"/>
                </a:cubicBezTo>
                <a:lnTo>
                  <a:pt x="2450263" y="11869"/>
                </a:lnTo>
                <a:cubicBezTo>
                  <a:pt x="2800626" y="10298"/>
                  <a:pt x="2925133" y="-5423"/>
                  <a:pt x="2978164" y="96709"/>
                </a:cubicBezTo>
                <a:cubicBezTo>
                  <a:pt x="3020585" y="178407"/>
                  <a:pt x="2981307" y="139132"/>
                  <a:pt x="2987592" y="445503"/>
                </a:cubicBezTo>
                <a:cubicBezTo>
                  <a:pt x="2993877" y="751874"/>
                  <a:pt x="3012730" y="1331622"/>
                  <a:pt x="3015872" y="1934937"/>
                </a:cubicBezTo>
                <a:lnTo>
                  <a:pt x="2987591" y="3876859"/>
                </a:lnTo>
                <a:cubicBezTo>
                  <a:pt x="2987591" y="4279069"/>
                  <a:pt x="3017441" y="4255502"/>
                  <a:pt x="2940456" y="4348199"/>
                </a:cubicBezTo>
                <a:cubicBezTo>
                  <a:pt x="2863471" y="4440896"/>
                  <a:pt x="2907463" y="4415759"/>
                  <a:pt x="2525678" y="4433041"/>
                </a:cubicBezTo>
                <a:cubicBezTo>
                  <a:pt x="2143893" y="4450323"/>
                  <a:pt x="1067666" y="4466034"/>
                  <a:pt x="649744" y="4451894"/>
                </a:cubicBezTo>
                <a:cubicBezTo>
                  <a:pt x="231822" y="4437754"/>
                  <a:pt x="78419" y="4483465"/>
                  <a:pt x="18148" y="4348198"/>
                </a:cubicBezTo>
                <a:cubicBezTo>
                  <a:pt x="-33224" y="4232903"/>
                  <a:pt x="40144" y="2586958"/>
                  <a:pt x="46428" y="1963218"/>
                </a:cubicBezTo>
                <a:cubicBezTo>
                  <a:pt x="52712" y="1339478"/>
                  <a:pt x="46427" y="923126"/>
                  <a:pt x="55854" y="605757"/>
                </a:cubicBezTo>
                <a:cubicBezTo>
                  <a:pt x="65281" y="288388"/>
                  <a:pt x="-16417" y="157985"/>
                  <a:pt x="102989" y="5900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18CFE117-56F1-4B2A-9003-88223D430E01}"/>
              </a:ext>
            </a:extLst>
          </p:cNvPr>
          <p:cNvSpPr/>
          <p:nvPr/>
        </p:nvSpPr>
        <p:spPr>
          <a:xfrm>
            <a:off x="3715407" y="2743200"/>
            <a:ext cx="1205385" cy="287198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8B3124E3-07C5-4422-9C2D-00B76DEB52F7}"/>
              </a:ext>
            </a:extLst>
          </p:cNvPr>
          <p:cNvSpPr txBox="1"/>
          <p:nvPr/>
        </p:nvSpPr>
        <p:spPr>
          <a:xfrm>
            <a:off x="5999324" y="2440913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EMBEDDED SERIES RESOURCE</a:t>
            </a:r>
          </a:p>
        </p:txBody>
      </p:sp>
    </p:spTree>
    <p:extLst>
      <p:ext uri="{BB962C8B-B14F-4D97-AF65-F5344CB8AC3E}">
        <p14:creationId xmlns:p14="http://schemas.microsoft.com/office/powerpoint/2010/main" val="220906160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216</a:t>
            </a:fld>
            <a:endParaRPr lang="nb-NO"/>
          </a:p>
        </p:txBody>
      </p:sp>
      <p:pic>
        <p:nvPicPr>
          <p:cNvPr id="7" name="Bilde 6" descr="Et bilde som inneholder person, foto, poserer, tekst&#10;&#10;Automatisk generert beskrivelse">
            <a:extLst>
              <a:ext uri="{FF2B5EF4-FFF2-40B4-BE49-F238E27FC236}">
                <a16:creationId xmlns:a16="http://schemas.microsoft.com/office/drawing/2014/main" id="{AFDBAC1C-DBEF-4AA9-95CF-25486614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927"/>
            <a:ext cx="9144000" cy="489014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69" y="2440913"/>
            <a:ext cx="5363854" cy="378565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"series":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</a:t>
            </a:r>
            <a:b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r>
              <a:rPr lang="nb-NO" altLang="nb-NO" sz="1600" dirty="0">
                <a:latin typeface="Consolas" panose="020B0609020204030204" pitchFamily="49" charset="0"/>
              </a:rPr>
              <a:t>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"image"</a:t>
            </a:r>
            <a:r>
              <a:rPr lang="nb-NO" altLang="nb-NO" sz="1600" dirty="0">
                <a:latin typeface="Consolas" panose="020B0609020204030204" pitchFamily="49" charset="0"/>
              </a:rPr>
              <a:t>: {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"https://gfx.nrk.no/GKrIe1kJr"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}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},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usageRights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{ 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  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isGeoBlocked</a:t>
            </a:r>
            <a:r>
              <a:rPr lang="nb-NO" altLang="nb-NO" sz="16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altLang="nb-NO" sz="1600" dirty="0">
                <a:latin typeface="Consolas" panose="020B0609020204030204" pitchFamily="49" charset="0"/>
              </a:rPr>
              <a:t>: </a:t>
            </a:r>
            <a:r>
              <a:rPr lang="nb-NO" altLang="nb-NO" sz="1600" dirty="0">
                <a:solidFill>
                  <a:srgbClr val="0091C4"/>
                </a:solidFill>
                <a:latin typeface="Consolas" panose="020B0609020204030204" pitchFamily="49" charset="0"/>
              </a:rPr>
              <a:t>false</a:t>
            </a:r>
            <a:br>
              <a:rPr lang="nb-NO" altLang="nb-NO" sz="1600" dirty="0">
                <a:latin typeface="Consolas" panose="020B0609020204030204" pitchFamily="49" charset="0"/>
              </a:rPr>
            </a:br>
            <a:r>
              <a:rPr lang="nb-NO" altLang="nb-NO" sz="1600" dirty="0">
                <a:latin typeface="Consolas" panose="020B0609020204030204" pitchFamily="49" charset="0"/>
              </a:rPr>
              <a:t>    }</a:t>
            </a:r>
            <a:endParaRPr kumimoji="0" lang="nb-NO" altLang="nb-NO" sz="1600" b="0" i="0" u="none" strike="noStrike" cap="none" normalizeH="0" baseline="0" dirty="0">
              <a:ln>
                <a:noFill/>
              </a:ln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b-NO" altLang="nb-NO" sz="1600" dirty="0">
                <a:latin typeface="Consolas" panose="020B0609020204030204" pitchFamily="49" charset="0"/>
              </a:rPr>
              <a:t>  </a:t>
            </a: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C8BEB3-3C1E-4231-84B7-7ABA0CE68DB2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DESKING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BB8356BB-97AE-4F3C-A33F-8A2D6ED640CD}"/>
              </a:ext>
            </a:extLst>
          </p:cNvPr>
          <p:cNvSpPr/>
          <p:nvPr/>
        </p:nvSpPr>
        <p:spPr>
          <a:xfrm>
            <a:off x="38413" y="1232473"/>
            <a:ext cx="3015872" cy="4457375"/>
          </a:xfrm>
          <a:custGeom>
            <a:avLst/>
            <a:gdLst>
              <a:gd name="connsiteX0" fmla="*/ 18853 w 2988297"/>
              <a:gd name="connsiteY0" fmla="*/ 37708 h 4411745"/>
              <a:gd name="connsiteX1" fmla="*/ 744717 w 2988297"/>
              <a:gd name="connsiteY1" fmla="*/ 9427 h 4411745"/>
              <a:gd name="connsiteX2" fmla="*/ 2422688 w 2988297"/>
              <a:gd name="connsiteY2" fmla="*/ 9427 h 4411745"/>
              <a:gd name="connsiteX3" fmla="*/ 2846894 w 2988297"/>
              <a:gd name="connsiteY3" fmla="*/ 0 h 4411745"/>
              <a:gd name="connsiteX4" fmla="*/ 2978870 w 2988297"/>
              <a:gd name="connsiteY4" fmla="*/ 122549 h 4411745"/>
              <a:gd name="connsiteX5" fmla="*/ 2988297 w 2988297"/>
              <a:gd name="connsiteY5" fmla="*/ 1932495 h 4411745"/>
              <a:gd name="connsiteX6" fmla="*/ 2960016 w 2988297"/>
              <a:gd name="connsiteY6" fmla="*/ 3874417 h 4411745"/>
              <a:gd name="connsiteX7" fmla="*/ 2950589 w 2988297"/>
              <a:gd name="connsiteY7" fmla="*/ 4364611 h 4411745"/>
              <a:gd name="connsiteX8" fmla="*/ 2828041 w 2988297"/>
              <a:gd name="connsiteY8" fmla="*/ 4411745 h 4411745"/>
              <a:gd name="connsiteX9" fmla="*/ 37707 w 2988297"/>
              <a:gd name="connsiteY9" fmla="*/ 4411745 h 4411745"/>
              <a:gd name="connsiteX10" fmla="*/ 0 w 2988297"/>
              <a:gd name="connsiteY10" fmla="*/ 4242062 h 4411745"/>
              <a:gd name="connsiteX11" fmla="*/ 28280 w 2988297"/>
              <a:gd name="connsiteY11" fmla="*/ 1923068 h 4411745"/>
              <a:gd name="connsiteX12" fmla="*/ 18853 w 2988297"/>
              <a:gd name="connsiteY12" fmla="*/ 37708 h 4411745"/>
              <a:gd name="connsiteX0" fmla="*/ 50091 w 3019535"/>
              <a:gd name="connsiteY0" fmla="*/ 148334 h 4522371"/>
              <a:gd name="connsiteX1" fmla="*/ 775955 w 3019535"/>
              <a:gd name="connsiteY1" fmla="*/ 120053 h 4522371"/>
              <a:gd name="connsiteX2" fmla="*/ 2453926 w 3019535"/>
              <a:gd name="connsiteY2" fmla="*/ 120053 h 4522371"/>
              <a:gd name="connsiteX3" fmla="*/ 2878132 w 3019535"/>
              <a:gd name="connsiteY3" fmla="*/ 110626 h 4522371"/>
              <a:gd name="connsiteX4" fmla="*/ 3010108 w 3019535"/>
              <a:gd name="connsiteY4" fmla="*/ 233175 h 4522371"/>
              <a:gd name="connsiteX5" fmla="*/ 3019535 w 3019535"/>
              <a:gd name="connsiteY5" fmla="*/ 2043121 h 4522371"/>
              <a:gd name="connsiteX6" fmla="*/ 2991254 w 3019535"/>
              <a:gd name="connsiteY6" fmla="*/ 3985043 h 4522371"/>
              <a:gd name="connsiteX7" fmla="*/ 2981827 w 3019535"/>
              <a:gd name="connsiteY7" fmla="*/ 4475237 h 4522371"/>
              <a:gd name="connsiteX8" fmla="*/ 2859279 w 3019535"/>
              <a:gd name="connsiteY8" fmla="*/ 4522371 h 4522371"/>
              <a:gd name="connsiteX9" fmla="*/ 68945 w 3019535"/>
              <a:gd name="connsiteY9" fmla="*/ 4522371 h 4522371"/>
              <a:gd name="connsiteX10" fmla="*/ 31238 w 3019535"/>
              <a:gd name="connsiteY10" fmla="*/ 4352688 h 4522371"/>
              <a:gd name="connsiteX11" fmla="*/ 59518 w 3019535"/>
              <a:gd name="connsiteY11" fmla="*/ 2033694 h 4522371"/>
              <a:gd name="connsiteX12" fmla="*/ 50091 w 3019535"/>
              <a:gd name="connsiteY12" fmla="*/ 148334 h 4522371"/>
              <a:gd name="connsiteX0" fmla="*/ 106519 w 3075963"/>
              <a:gd name="connsiteY0" fmla="*/ 77443 h 4451480"/>
              <a:gd name="connsiteX1" fmla="*/ 832383 w 3075963"/>
              <a:gd name="connsiteY1" fmla="*/ 49162 h 4451480"/>
              <a:gd name="connsiteX2" fmla="*/ 2510354 w 3075963"/>
              <a:gd name="connsiteY2" fmla="*/ 49162 h 4451480"/>
              <a:gd name="connsiteX3" fmla="*/ 2934560 w 3075963"/>
              <a:gd name="connsiteY3" fmla="*/ 39735 h 4451480"/>
              <a:gd name="connsiteX4" fmla="*/ 3066536 w 3075963"/>
              <a:gd name="connsiteY4" fmla="*/ 162284 h 4451480"/>
              <a:gd name="connsiteX5" fmla="*/ 3075963 w 3075963"/>
              <a:gd name="connsiteY5" fmla="*/ 1972230 h 4451480"/>
              <a:gd name="connsiteX6" fmla="*/ 3047682 w 3075963"/>
              <a:gd name="connsiteY6" fmla="*/ 3914152 h 4451480"/>
              <a:gd name="connsiteX7" fmla="*/ 3038255 w 3075963"/>
              <a:gd name="connsiteY7" fmla="*/ 4404346 h 4451480"/>
              <a:gd name="connsiteX8" fmla="*/ 2915707 w 3075963"/>
              <a:gd name="connsiteY8" fmla="*/ 4451480 h 4451480"/>
              <a:gd name="connsiteX9" fmla="*/ 125373 w 3075963"/>
              <a:gd name="connsiteY9" fmla="*/ 4451480 h 4451480"/>
              <a:gd name="connsiteX10" fmla="*/ 87666 w 3075963"/>
              <a:gd name="connsiteY10" fmla="*/ 4281797 h 4451480"/>
              <a:gd name="connsiteX11" fmla="*/ 115946 w 3075963"/>
              <a:gd name="connsiteY11" fmla="*/ 1962803 h 4451480"/>
              <a:gd name="connsiteX12" fmla="*/ 106519 w 3075963"/>
              <a:gd name="connsiteY12" fmla="*/ 77443 h 4451480"/>
              <a:gd name="connsiteX0" fmla="*/ 108233 w 3077677"/>
              <a:gd name="connsiteY0" fmla="*/ 77443 h 4451480"/>
              <a:gd name="connsiteX1" fmla="*/ 834097 w 3077677"/>
              <a:gd name="connsiteY1" fmla="*/ 49162 h 4451480"/>
              <a:gd name="connsiteX2" fmla="*/ 2512068 w 3077677"/>
              <a:gd name="connsiteY2" fmla="*/ 49162 h 4451480"/>
              <a:gd name="connsiteX3" fmla="*/ 2936274 w 3077677"/>
              <a:gd name="connsiteY3" fmla="*/ 39735 h 4451480"/>
              <a:gd name="connsiteX4" fmla="*/ 3068250 w 3077677"/>
              <a:gd name="connsiteY4" fmla="*/ 162284 h 4451480"/>
              <a:gd name="connsiteX5" fmla="*/ 3077677 w 3077677"/>
              <a:gd name="connsiteY5" fmla="*/ 1972230 h 4451480"/>
              <a:gd name="connsiteX6" fmla="*/ 3049396 w 3077677"/>
              <a:gd name="connsiteY6" fmla="*/ 3914152 h 4451480"/>
              <a:gd name="connsiteX7" fmla="*/ 3039969 w 3077677"/>
              <a:gd name="connsiteY7" fmla="*/ 4404346 h 4451480"/>
              <a:gd name="connsiteX8" fmla="*/ 2917421 w 3077677"/>
              <a:gd name="connsiteY8" fmla="*/ 4451480 h 4451480"/>
              <a:gd name="connsiteX9" fmla="*/ 127087 w 3077677"/>
              <a:gd name="connsiteY9" fmla="*/ 4451480 h 4451480"/>
              <a:gd name="connsiteX10" fmla="*/ 89380 w 3077677"/>
              <a:gd name="connsiteY10" fmla="*/ 4281797 h 4451480"/>
              <a:gd name="connsiteX11" fmla="*/ 117660 w 3077677"/>
              <a:gd name="connsiteY11" fmla="*/ 1962803 h 4451480"/>
              <a:gd name="connsiteX12" fmla="*/ 4538 w 3077677"/>
              <a:gd name="connsiteY12" fmla="*/ 341392 h 4451480"/>
              <a:gd name="connsiteX13" fmla="*/ 108233 w 3077677"/>
              <a:gd name="connsiteY13" fmla="*/ 77443 h 4451480"/>
              <a:gd name="connsiteX0" fmla="*/ 103695 w 3073139"/>
              <a:gd name="connsiteY0" fmla="*/ 77443 h 4451480"/>
              <a:gd name="connsiteX1" fmla="*/ 829559 w 3073139"/>
              <a:gd name="connsiteY1" fmla="*/ 49162 h 4451480"/>
              <a:gd name="connsiteX2" fmla="*/ 2507530 w 3073139"/>
              <a:gd name="connsiteY2" fmla="*/ 49162 h 4451480"/>
              <a:gd name="connsiteX3" fmla="*/ 2931736 w 3073139"/>
              <a:gd name="connsiteY3" fmla="*/ 39735 h 4451480"/>
              <a:gd name="connsiteX4" fmla="*/ 3063712 w 3073139"/>
              <a:gd name="connsiteY4" fmla="*/ 162284 h 4451480"/>
              <a:gd name="connsiteX5" fmla="*/ 3073139 w 3073139"/>
              <a:gd name="connsiteY5" fmla="*/ 1972230 h 4451480"/>
              <a:gd name="connsiteX6" fmla="*/ 3044858 w 3073139"/>
              <a:gd name="connsiteY6" fmla="*/ 3914152 h 4451480"/>
              <a:gd name="connsiteX7" fmla="*/ 3035431 w 3073139"/>
              <a:gd name="connsiteY7" fmla="*/ 4404346 h 4451480"/>
              <a:gd name="connsiteX8" fmla="*/ 2912883 w 3073139"/>
              <a:gd name="connsiteY8" fmla="*/ 4451480 h 4451480"/>
              <a:gd name="connsiteX9" fmla="*/ 122549 w 3073139"/>
              <a:gd name="connsiteY9" fmla="*/ 4451480 h 4451480"/>
              <a:gd name="connsiteX10" fmla="*/ 84842 w 3073139"/>
              <a:gd name="connsiteY10" fmla="*/ 4281797 h 4451480"/>
              <a:gd name="connsiteX11" fmla="*/ 113122 w 3073139"/>
              <a:gd name="connsiteY11" fmla="*/ 1962803 h 4451480"/>
              <a:gd name="connsiteX12" fmla="*/ 0 w 3073139"/>
              <a:gd name="connsiteY12" fmla="*/ 341392 h 4451480"/>
              <a:gd name="connsiteX13" fmla="*/ 103695 w 3073139"/>
              <a:gd name="connsiteY13" fmla="*/ 77443 h 4451480"/>
              <a:gd name="connsiteX0" fmla="*/ 52107 w 3021551"/>
              <a:gd name="connsiteY0" fmla="*/ 37708 h 4411745"/>
              <a:gd name="connsiteX1" fmla="*/ 777971 w 3021551"/>
              <a:gd name="connsiteY1" fmla="*/ 9427 h 4411745"/>
              <a:gd name="connsiteX2" fmla="*/ 2455942 w 3021551"/>
              <a:gd name="connsiteY2" fmla="*/ 9427 h 4411745"/>
              <a:gd name="connsiteX3" fmla="*/ 2880148 w 3021551"/>
              <a:gd name="connsiteY3" fmla="*/ 0 h 4411745"/>
              <a:gd name="connsiteX4" fmla="*/ 3012124 w 3021551"/>
              <a:gd name="connsiteY4" fmla="*/ 122549 h 4411745"/>
              <a:gd name="connsiteX5" fmla="*/ 3021551 w 3021551"/>
              <a:gd name="connsiteY5" fmla="*/ 1932495 h 4411745"/>
              <a:gd name="connsiteX6" fmla="*/ 2993270 w 3021551"/>
              <a:gd name="connsiteY6" fmla="*/ 3874417 h 4411745"/>
              <a:gd name="connsiteX7" fmla="*/ 2983843 w 3021551"/>
              <a:gd name="connsiteY7" fmla="*/ 4364611 h 4411745"/>
              <a:gd name="connsiteX8" fmla="*/ 2861295 w 3021551"/>
              <a:gd name="connsiteY8" fmla="*/ 4411745 h 4411745"/>
              <a:gd name="connsiteX9" fmla="*/ 70961 w 3021551"/>
              <a:gd name="connsiteY9" fmla="*/ 4411745 h 4411745"/>
              <a:gd name="connsiteX10" fmla="*/ 33254 w 3021551"/>
              <a:gd name="connsiteY10" fmla="*/ 4242062 h 4411745"/>
              <a:gd name="connsiteX11" fmla="*/ 61534 w 3021551"/>
              <a:gd name="connsiteY11" fmla="*/ 1923068 h 4411745"/>
              <a:gd name="connsiteX12" fmla="*/ 33253 w 3021551"/>
              <a:gd name="connsiteY12" fmla="*/ 301657 h 4411745"/>
              <a:gd name="connsiteX13" fmla="*/ 52107 w 3021551"/>
              <a:gd name="connsiteY13" fmla="*/ 37708 h 4411745"/>
              <a:gd name="connsiteX0" fmla="*/ 94269 w 2988298"/>
              <a:gd name="connsiteY0" fmla="*/ 23159 h 4416050"/>
              <a:gd name="connsiteX1" fmla="*/ 744718 w 2988298"/>
              <a:gd name="connsiteY1" fmla="*/ 13732 h 4416050"/>
              <a:gd name="connsiteX2" fmla="*/ 2422689 w 2988298"/>
              <a:gd name="connsiteY2" fmla="*/ 13732 h 4416050"/>
              <a:gd name="connsiteX3" fmla="*/ 2846895 w 2988298"/>
              <a:gd name="connsiteY3" fmla="*/ 4305 h 4416050"/>
              <a:gd name="connsiteX4" fmla="*/ 2978871 w 2988298"/>
              <a:gd name="connsiteY4" fmla="*/ 126854 h 4416050"/>
              <a:gd name="connsiteX5" fmla="*/ 2988298 w 2988298"/>
              <a:gd name="connsiteY5" fmla="*/ 1936800 h 4416050"/>
              <a:gd name="connsiteX6" fmla="*/ 2960017 w 2988298"/>
              <a:gd name="connsiteY6" fmla="*/ 3878722 h 4416050"/>
              <a:gd name="connsiteX7" fmla="*/ 2950590 w 2988298"/>
              <a:gd name="connsiteY7" fmla="*/ 4368916 h 4416050"/>
              <a:gd name="connsiteX8" fmla="*/ 2828042 w 2988298"/>
              <a:gd name="connsiteY8" fmla="*/ 4416050 h 4416050"/>
              <a:gd name="connsiteX9" fmla="*/ 37708 w 2988298"/>
              <a:gd name="connsiteY9" fmla="*/ 4416050 h 4416050"/>
              <a:gd name="connsiteX10" fmla="*/ 1 w 2988298"/>
              <a:gd name="connsiteY10" fmla="*/ 4246367 h 4416050"/>
              <a:gd name="connsiteX11" fmla="*/ 28281 w 2988298"/>
              <a:gd name="connsiteY11" fmla="*/ 1927373 h 4416050"/>
              <a:gd name="connsiteX12" fmla="*/ 0 w 2988298"/>
              <a:gd name="connsiteY12" fmla="*/ 305962 h 4416050"/>
              <a:gd name="connsiteX13" fmla="*/ 94269 w 2988298"/>
              <a:gd name="connsiteY13" fmla="*/ 23159 h 4416050"/>
              <a:gd name="connsiteX0" fmla="*/ 94269 w 2988298"/>
              <a:gd name="connsiteY0" fmla="*/ 18854 h 4411745"/>
              <a:gd name="connsiteX1" fmla="*/ 744718 w 2988298"/>
              <a:gd name="connsiteY1" fmla="*/ 9427 h 4411745"/>
              <a:gd name="connsiteX2" fmla="*/ 2422689 w 2988298"/>
              <a:gd name="connsiteY2" fmla="*/ 9427 h 4411745"/>
              <a:gd name="connsiteX3" fmla="*/ 2846895 w 2988298"/>
              <a:gd name="connsiteY3" fmla="*/ 0 h 4411745"/>
              <a:gd name="connsiteX4" fmla="*/ 2978871 w 2988298"/>
              <a:gd name="connsiteY4" fmla="*/ 122549 h 4411745"/>
              <a:gd name="connsiteX5" fmla="*/ 2988298 w 2988298"/>
              <a:gd name="connsiteY5" fmla="*/ 1932495 h 4411745"/>
              <a:gd name="connsiteX6" fmla="*/ 2960017 w 2988298"/>
              <a:gd name="connsiteY6" fmla="*/ 3874417 h 4411745"/>
              <a:gd name="connsiteX7" fmla="*/ 2950590 w 2988298"/>
              <a:gd name="connsiteY7" fmla="*/ 4364611 h 4411745"/>
              <a:gd name="connsiteX8" fmla="*/ 2828042 w 2988298"/>
              <a:gd name="connsiteY8" fmla="*/ 4411745 h 4411745"/>
              <a:gd name="connsiteX9" fmla="*/ 37708 w 2988298"/>
              <a:gd name="connsiteY9" fmla="*/ 4411745 h 4411745"/>
              <a:gd name="connsiteX10" fmla="*/ 1 w 2988298"/>
              <a:gd name="connsiteY10" fmla="*/ 4242062 h 4411745"/>
              <a:gd name="connsiteX11" fmla="*/ 28281 w 2988298"/>
              <a:gd name="connsiteY11" fmla="*/ 1923068 h 4411745"/>
              <a:gd name="connsiteX12" fmla="*/ 0 w 2988298"/>
              <a:gd name="connsiteY12" fmla="*/ 301657 h 4411745"/>
              <a:gd name="connsiteX13" fmla="*/ 94269 w 2988298"/>
              <a:gd name="connsiteY13" fmla="*/ 18854 h 4411745"/>
              <a:gd name="connsiteX0" fmla="*/ 94269 w 2988298"/>
              <a:gd name="connsiteY0" fmla="*/ 73830 h 4466721"/>
              <a:gd name="connsiteX1" fmla="*/ 744718 w 2988298"/>
              <a:gd name="connsiteY1" fmla="*/ 64403 h 4466721"/>
              <a:gd name="connsiteX2" fmla="*/ 2422689 w 2988298"/>
              <a:gd name="connsiteY2" fmla="*/ 64403 h 4466721"/>
              <a:gd name="connsiteX3" fmla="*/ 2846895 w 2988298"/>
              <a:gd name="connsiteY3" fmla="*/ 54976 h 4466721"/>
              <a:gd name="connsiteX4" fmla="*/ 2978871 w 2988298"/>
              <a:gd name="connsiteY4" fmla="*/ 177525 h 4466721"/>
              <a:gd name="connsiteX5" fmla="*/ 2988298 w 2988298"/>
              <a:gd name="connsiteY5" fmla="*/ 1987471 h 4466721"/>
              <a:gd name="connsiteX6" fmla="*/ 2960017 w 2988298"/>
              <a:gd name="connsiteY6" fmla="*/ 3929393 h 4466721"/>
              <a:gd name="connsiteX7" fmla="*/ 2950590 w 2988298"/>
              <a:gd name="connsiteY7" fmla="*/ 4419587 h 4466721"/>
              <a:gd name="connsiteX8" fmla="*/ 2828042 w 2988298"/>
              <a:gd name="connsiteY8" fmla="*/ 4466721 h 4466721"/>
              <a:gd name="connsiteX9" fmla="*/ 37708 w 2988298"/>
              <a:gd name="connsiteY9" fmla="*/ 4466721 h 4466721"/>
              <a:gd name="connsiteX10" fmla="*/ 1 w 2988298"/>
              <a:gd name="connsiteY10" fmla="*/ 4297038 h 4466721"/>
              <a:gd name="connsiteX11" fmla="*/ 28281 w 2988298"/>
              <a:gd name="connsiteY11" fmla="*/ 1978044 h 4466721"/>
              <a:gd name="connsiteX12" fmla="*/ 0 w 2988298"/>
              <a:gd name="connsiteY12" fmla="*/ 356633 h 4466721"/>
              <a:gd name="connsiteX13" fmla="*/ 94269 w 2988298"/>
              <a:gd name="connsiteY13" fmla="*/ 73830 h 4466721"/>
              <a:gd name="connsiteX0" fmla="*/ 94269 w 2988298"/>
              <a:gd name="connsiteY0" fmla="*/ 74188 h 4467079"/>
              <a:gd name="connsiteX1" fmla="*/ 744718 w 2988298"/>
              <a:gd name="connsiteY1" fmla="*/ 64761 h 4467079"/>
              <a:gd name="connsiteX2" fmla="*/ 2422689 w 2988298"/>
              <a:gd name="connsiteY2" fmla="*/ 64761 h 4467079"/>
              <a:gd name="connsiteX3" fmla="*/ 2846895 w 2988298"/>
              <a:gd name="connsiteY3" fmla="*/ 55334 h 4467079"/>
              <a:gd name="connsiteX4" fmla="*/ 2978871 w 2988298"/>
              <a:gd name="connsiteY4" fmla="*/ 177883 h 4467079"/>
              <a:gd name="connsiteX5" fmla="*/ 2988298 w 2988298"/>
              <a:gd name="connsiteY5" fmla="*/ 1987829 h 4467079"/>
              <a:gd name="connsiteX6" fmla="*/ 2960017 w 2988298"/>
              <a:gd name="connsiteY6" fmla="*/ 3929751 h 4467079"/>
              <a:gd name="connsiteX7" fmla="*/ 2950590 w 2988298"/>
              <a:gd name="connsiteY7" fmla="*/ 4419945 h 4467079"/>
              <a:gd name="connsiteX8" fmla="*/ 2828042 w 2988298"/>
              <a:gd name="connsiteY8" fmla="*/ 4467079 h 4467079"/>
              <a:gd name="connsiteX9" fmla="*/ 37708 w 2988298"/>
              <a:gd name="connsiteY9" fmla="*/ 4467079 h 4467079"/>
              <a:gd name="connsiteX10" fmla="*/ 1 w 2988298"/>
              <a:gd name="connsiteY10" fmla="*/ 4297396 h 4467079"/>
              <a:gd name="connsiteX11" fmla="*/ 28281 w 2988298"/>
              <a:gd name="connsiteY11" fmla="*/ 1978402 h 4467079"/>
              <a:gd name="connsiteX12" fmla="*/ 0 w 2988298"/>
              <a:gd name="connsiteY12" fmla="*/ 356991 h 4467079"/>
              <a:gd name="connsiteX13" fmla="*/ 94269 w 2988298"/>
              <a:gd name="connsiteY13" fmla="*/ 74188 h 4467079"/>
              <a:gd name="connsiteX0" fmla="*/ 94269 w 3165685"/>
              <a:gd name="connsiteY0" fmla="*/ 32749 h 4425640"/>
              <a:gd name="connsiteX1" fmla="*/ 744718 w 3165685"/>
              <a:gd name="connsiteY1" fmla="*/ 23322 h 4425640"/>
              <a:gd name="connsiteX2" fmla="*/ 2422689 w 3165685"/>
              <a:gd name="connsiteY2" fmla="*/ 23322 h 4425640"/>
              <a:gd name="connsiteX3" fmla="*/ 2846895 w 3165685"/>
              <a:gd name="connsiteY3" fmla="*/ 13895 h 4425640"/>
              <a:gd name="connsiteX4" fmla="*/ 2978871 w 3165685"/>
              <a:gd name="connsiteY4" fmla="*/ 136444 h 4425640"/>
              <a:gd name="connsiteX5" fmla="*/ 2988298 w 3165685"/>
              <a:gd name="connsiteY5" fmla="*/ 1946390 h 4425640"/>
              <a:gd name="connsiteX6" fmla="*/ 2960017 w 3165685"/>
              <a:gd name="connsiteY6" fmla="*/ 3888312 h 4425640"/>
              <a:gd name="connsiteX7" fmla="*/ 2950590 w 3165685"/>
              <a:gd name="connsiteY7" fmla="*/ 4378506 h 4425640"/>
              <a:gd name="connsiteX8" fmla="*/ 2828042 w 3165685"/>
              <a:gd name="connsiteY8" fmla="*/ 4425640 h 4425640"/>
              <a:gd name="connsiteX9" fmla="*/ 37708 w 3165685"/>
              <a:gd name="connsiteY9" fmla="*/ 4425640 h 4425640"/>
              <a:gd name="connsiteX10" fmla="*/ 1 w 3165685"/>
              <a:gd name="connsiteY10" fmla="*/ 4255957 h 4425640"/>
              <a:gd name="connsiteX11" fmla="*/ 28281 w 3165685"/>
              <a:gd name="connsiteY11" fmla="*/ 1936963 h 4425640"/>
              <a:gd name="connsiteX12" fmla="*/ 0 w 3165685"/>
              <a:gd name="connsiteY12" fmla="*/ 315552 h 4425640"/>
              <a:gd name="connsiteX13" fmla="*/ 94269 w 3165685"/>
              <a:gd name="connsiteY13" fmla="*/ 32749 h 4425640"/>
              <a:gd name="connsiteX0" fmla="*/ 94269 w 3023299"/>
              <a:gd name="connsiteY0" fmla="*/ 45421 h 4438312"/>
              <a:gd name="connsiteX1" fmla="*/ 744718 w 3023299"/>
              <a:gd name="connsiteY1" fmla="*/ 35994 h 4438312"/>
              <a:gd name="connsiteX2" fmla="*/ 2422689 w 3023299"/>
              <a:gd name="connsiteY2" fmla="*/ 35994 h 4438312"/>
              <a:gd name="connsiteX3" fmla="*/ 2846895 w 3023299"/>
              <a:gd name="connsiteY3" fmla="*/ 26567 h 4438312"/>
              <a:gd name="connsiteX4" fmla="*/ 2978871 w 3023299"/>
              <a:gd name="connsiteY4" fmla="*/ 149116 h 4438312"/>
              <a:gd name="connsiteX5" fmla="*/ 2988298 w 3023299"/>
              <a:gd name="connsiteY5" fmla="*/ 1959062 h 4438312"/>
              <a:gd name="connsiteX6" fmla="*/ 2960017 w 3023299"/>
              <a:gd name="connsiteY6" fmla="*/ 3900984 h 4438312"/>
              <a:gd name="connsiteX7" fmla="*/ 2950590 w 3023299"/>
              <a:gd name="connsiteY7" fmla="*/ 4391178 h 4438312"/>
              <a:gd name="connsiteX8" fmla="*/ 2828042 w 3023299"/>
              <a:gd name="connsiteY8" fmla="*/ 4438312 h 4438312"/>
              <a:gd name="connsiteX9" fmla="*/ 37708 w 3023299"/>
              <a:gd name="connsiteY9" fmla="*/ 4438312 h 4438312"/>
              <a:gd name="connsiteX10" fmla="*/ 1 w 3023299"/>
              <a:gd name="connsiteY10" fmla="*/ 4268629 h 4438312"/>
              <a:gd name="connsiteX11" fmla="*/ 28281 w 3023299"/>
              <a:gd name="connsiteY11" fmla="*/ 1949635 h 4438312"/>
              <a:gd name="connsiteX12" fmla="*/ 0 w 3023299"/>
              <a:gd name="connsiteY12" fmla="*/ 328224 h 4438312"/>
              <a:gd name="connsiteX13" fmla="*/ 94269 w 3023299"/>
              <a:gd name="connsiteY13" fmla="*/ 45421 h 4438312"/>
              <a:gd name="connsiteX0" fmla="*/ 94269 w 3023139"/>
              <a:gd name="connsiteY0" fmla="*/ 25563 h 4418454"/>
              <a:gd name="connsiteX1" fmla="*/ 744718 w 3023139"/>
              <a:gd name="connsiteY1" fmla="*/ 16136 h 4418454"/>
              <a:gd name="connsiteX2" fmla="*/ 2422689 w 3023139"/>
              <a:gd name="connsiteY2" fmla="*/ 16136 h 4418454"/>
              <a:gd name="connsiteX3" fmla="*/ 2846895 w 3023139"/>
              <a:gd name="connsiteY3" fmla="*/ 6709 h 4418454"/>
              <a:gd name="connsiteX4" fmla="*/ 2978871 w 3023139"/>
              <a:gd name="connsiteY4" fmla="*/ 129258 h 4418454"/>
              <a:gd name="connsiteX5" fmla="*/ 2988298 w 3023139"/>
              <a:gd name="connsiteY5" fmla="*/ 1939204 h 4418454"/>
              <a:gd name="connsiteX6" fmla="*/ 2960017 w 3023139"/>
              <a:gd name="connsiteY6" fmla="*/ 3881126 h 4418454"/>
              <a:gd name="connsiteX7" fmla="*/ 2950590 w 3023139"/>
              <a:gd name="connsiteY7" fmla="*/ 4371320 h 4418454"/>
              <a:gd name="connsiteX8" fmla="*/ 2828042 w 3023139"/>
              <a:gd name="connsiteY8" fmla="*/ 4418454 h 4418454"/>
              <a:gd name="connsiteX9" fmla="*/ 37708 w 3023139"/>
              <a:gd name="connsiteY9" fmla="*/ 4418454 h 4418454"/>
              <a:gd name="connsiteX10" fmla="*/ 1 w 3023139"/>
              <a:gd name="connsiteY10" fmla="*/ 4248771 h 4418454"/>
              <a:gd name="connsiteX11" fmla="*/ 28281 w 3023139"/>
              <a:gd name="connsiteY11" fmla="*/ 1929777 h 4418454"/>
              <a:gd name="connsiteX12" fmla="*/ 0 w 3023139"/>
              <a:gd name="connsiteY12" fmla="*/ 308366 h 4418454"/>
              <a:gd name="connsiteX13" fmla="*/ 94269 w 3023139"/>
              <a:gd name="connsiteY13" fmla="*/ 25563 h 4418454"/>
              <a:gd name="connsiteX0" fmla="*/ 94269 w 2998136"/>
              <a:gd name="connsiteY0" fmla="*/ 25563 h 4418454"/>
              <a:gd name="connsiteX1" fmla="*/ 744718 w 2998136"/>
              <a:gd name="connsiteY1" fmla="*/ 16136 h 4418454"/>
              <a:gd name="connsiteX2" fmla="*/ 2422689 w 2998136"/>
              <a:gd name="connsiteY2" fmla="*/ 16136 h 4418454"/>
              <a:gd name="connsiteX3" fmla="*/ 2846895 w 2998136"/>
              <a:gd name="connsiteY3" fmla="*/ 6709 h 4418454"/>
              <a:gd name="connsiteX4" fmla="*/ 2978871 w 2998136"/>
              <a:gd name="connsiteY4" fmla="*/ 129258 h 4418454"/>
              <a:gd name="connsiteX5" fmla="*/ 2988298 w 2998136"/>
              <a:gd name="connsiteY5" fmla="*/ 1939204 h 4418454"/>
              <a:gd name="connsiteX6" fmla="*/ 2960017 w 2998136"/>
              <a:gd name="connsiteY6" fmla="*/ 3881126 h 4418454"/>
              <a:gd name="connsiteX7" fmla="*/ 2950590 w 2998136"/>
              <a:gd name="connsiteY7" fmla="*/ 4371320 h 4418454"/>
              <a:gd name="connsiteX8" fmla="*/ 2828042 w 2998136"/>
              <a:gd name="connsiteY8" fmla="*/ 4418454 h 4418454"/>
              <a:gd name="connsiteX9" fmla="*/ 37708 w 2998136"/>
              <a:gd name="connsiteY9" fmla="*/ 4418454 h 4418454"/>
              <a:gd name="connsiteX10" fmla="*/ 1 w 2998136"/>
              <a:gd name="connsiteY10" fmla="*/ 4248771 h 4418454"/>
              <a:gd name="connsiteX11" fmla="*/ 28281 w 2998136"/>
              <a:gd name="connsiteY11" fmla="*/ 1929777 h 4418454"/>
              <a:gd name="connsiteX12" fmla="*/ 0 w 2998136"/>
              <a:gd name="connsiteY12" fmla="*/ 308366 h 4418454"/>
              <a:gd name="connsiteX13" fmla="*/ 94269 w 2998136"/>
              <a:gd name="connsiteY13" fmla="*/ 25563 h 4418454"/>
              <a:gd name="connsiteX0" fmla="*/ 94269 w 3020195"/>
              <a:gd name="connsiteY0" fmla="*/ 31002 h 4423893"/>
              <a:gd name="connsiteX1" fmla="*/ 744718 w 3020195"/>
              <a:gd name="connsiteY1" fmla="*/ 21575 h 4423893"/>
              <a:gd name="connsiteX2" fmla="*/ 2422689 w 3020195"/>
              <a:gd name="connsiteY2" fmla="*/ 21575 h 4423893"/>
              <a:gd name="connsiteX3" fmla="*/ 2846895 w 3020195"/>
              <a:gd name="connsiteY3" fmla="*/ 12148 h 4423893"/>
              <a:gd name="connsiteX4" fmla="*/ 3007152 w 3020195"/>
              <a:gd name="connsiteY4" fmla="*/ 210112 h 4423893"/>
              <a:gd name="connsiteX5" fmla="*/ 2988298 w 3020195"/>
              <a:gd name="connsiteY5" fmla="*/ 1944643 h 4423893"/>
              <a:gd name="connsiteX6" fmla="*/ 2960017 w 3020195"/>
              <a:gd name="connsiteY6" fmla="*/ 3886565 h 4423893"/>
              <a:gd name="connsiteX7" fmla="*/ 2950590 w 3020195"/>
              <a:gd name="connsiteY7" fmla="*/ 4376759 h 4423893"/>
              <a:gd name="connsiteX8" fmla="*/ 2828042 w 3020195"/>
              <a:gd name="connsiteY8" fmla="*/ 4423893 h 4423893"/>
              <a:gd name="connsiteX9" fmla="*/ 37708 w 3020195"/>
              <a:gd name="connsiteY9" fmla="*/ 4423893 h 4423893"/>
              <a:gd name="connsiteX10" fmla="*/ 1 w 3020195"/>
              <a:gd name="connsiteY10" fmla="*/ 4254210 h 4423893"/>
              <a:gd name="connsiteX11" fmla="*/ 28281 w 3020195"/>
              <a:gd name="connsiteY11" fmla="*/ 1935216 h 4423893"/>
              <a:gd name="connsiteX12" fmla="*/ 0 w 3020195"/>
              <a:gd name="connsiteY12" fmla="*/ 313805 h 4423893"/>
              <a:gd name="connsiteX13" fmla="*/ 94269 w 3020195"/>
              <a:gd name="connsiteY13" fmla="*/ 31002 h 4423893"/>
              <a:gd name="connsiteX0" fmla="*/ 94269 w 3012603"/>
              <a:gd name="connsiteY0" fmla="*/ 31002 h 4423893"/>
              <a:gd name="connsiteX1" fmla="*/ 744718 w 3012603"/>
              <a:gd name="connsiteY1" fmla="*/ 21575 h 4423893"/>
              <a:gd name="connsiteX2" fmla="*/ 2422689 w 3012603"/>
              <a:gd name="connsiteY2" fmla="*/ 21575 h 4423893"/>
              <a:gd name="connsiteX3" fmla="*/ 2846895 w 3012603"/>
              <a:gd name="connsiteY3" fmla="*/ 12148 h 4423893"/>
              <a:gd name="connsiteX4" fmla="*/ 3007152 w 3012603"/>
              <a:gd name="connsiteY4" fmla="*/ 210112 h 4423893"/>
              <a:gd name="connsiteX5" fmla="*/ 2988298 w 3012603"/>
              <a:gd name="connsiteY5" fmla="*/ 1944643 h 4423893"/>
              <a:gd name="connsiteX6" fmla="*/ 2960017 w 3012603"/>
              <a:gd name="connsiteY6" fmla="*/ 3886565 h 4423893"/>
              <a:gd name="connsiteX7" fmla="*/ 2950590 w 3012603"/>
              <a:gd name="connsiteY7" fmla="*/ 4376759 h 4423893"/>
              <a:gd name="connsiteX8" fmla="*/ 2828042 w 3012603"/>
              <a:gd name="connsiteY8" fmla="*/ 4423893 h 4423893"/>
              <a:gd name="connsiteX9" fmla="*/ 37708 w 3012603"/>
              <a:gd name="connsiteY9" fmla="*/ 4423893 h 4423893"/>
              <a:gd name="connsiteX10" fmla="*/ 1 w 3012603"/>
              <a:gd name="connsiteY10" fmla="*/ 4254210 h 4423893"/>
              <a:gd name="connsiteX11" fmla="*/ 28281 w 3012603"/>
              <a:gd name="connsiteY11" fmla="*/ 1935216 h 4423893"/>
              <a:gd name="connsiteX12" fmla="*/ 0 w 3012603"/>
              <a:gd name="connsiteY12" fmla="*/ 313805 h 4423893"/>
              <a:gd name="connsiteX13" fmla="*/ 94269 w 3012603"/>
              <a:gd name="connsiteY13" fmla="*/ 31002 h 4423893"/>
              <a:gd name="connsiteX0" fmla="*/ 94269 w 3013945"/>
              <a:gd name="connsiteY0" fmla="*/ 10803 h 4403694"/>
              <a:gd name="connsiteX1" fmla="*/ 744718 w 3013945"/>
              <a:gd name="connsiteY1" fmla="*/ 1376 h 4403694"/>
              <a:gd name="connsiteX2" fmla="*/ 2422689 w 3013945"/>
              <a:gd name="connsiteY2" fmla="*/ 1376 h 4403694"/>
              <a:gd name="connsiteX3" fmla="*/ 2846895 w 3013945"/>
              <a:gd name="connsiteY3" fmla="*/ 29656 h 4403694"/>
              <a:gd name="connsiteX4" fmla="*/ 3007152 w 3013945"/>
              <a:gd name="connsiteY4" fmla="*/ 189913 h 4403694"/>
              <a:gd name="connsiteX5" fmla="*/ 2988298 w 3013945"/>
              <a:gd name="connsiteY5" fmla="*/ 1924444 h 4403694"/>
              <a:gd name="connsiteX6" fmla="*/ 2960017 w 3013945"/>
              <a:gd name="connsiteY6" fmla="*/ 3866366 h 4403694"/>
              <a:gd name="connsiteX7" fmla="*/ 2950590 w 3013945"/>
              <a:gd name="connsiteY7" fmla="*/ 4356560 h 4403694"/>
              <a:gd name="connsiteX8" fmla="*/ 2828042 w 3013945"/>
              <a:gd name="connsiteY8" fmla="*/ 4403694 h 4403694"/>
              <a:gd name="connsiteX9" fmla="*/ 37708 w 3013945"/>
              <a:gd name="connsiteY9" fmla="*/ 4403694 h 4403694"/>
              <a:gd name="connsiteX10" fmla="*/ 1 w 3013945"/>
              <a:gd name="connsiteY10" fmla="*/ 4234011 h 4403694"/>
              <a:gd name="connsiteX11" fmla="*/ 28281 w 3013945"/>
              <a:gd name="connsiteY11" fmla="*/ 1915017 h 4403694"/>
              <a:gd name="connsiteX12" fmla="*/ 0 w 3013945"/>
              <a:gd name="connsiteY12" fmla="*/ 293606 h 4403694"/>
              <a:gd name="connsiteX13" fmla="*/ 94269 w 3013945"/>
              <a:gd name="connsiteY13" fmla="*/ 10803 h 4403694"/>
              <a:gd name="connsiteX0" fmla="*/ 94269 w 3010447"/>
              <a:gd name="connsiteY0" fmla="*/ 18284 h 4411175"/>
              <a:gd name="connsiteX1" fmla="*/ 744718 w 3010447"/>
              <a:gd name="connsiteY1" fmla="*/ 8857 h 4411175"/>
              <a:gd name="connsiteX2" fmla="*/ 2422689 w 3010447"/>
              <a:gd name="connsiteY2" fmla="*/ 8857 h 4411175"/>
              <a:gd name="connsiteX3" fmla="*/ 2903456 w 3010447"/>
              <a:gd name="connsiteY3" fmla="*/ 18283 h 4411175"/>
              <a:gd name="connsiteX4" fmla="*/ 3007152 w 3010447"/>
              <a:gd name="connsiteY4" fmla="*/ 197394 h 4411175"/>
              <a:gd name="connsiteX5" fmla="*/ 2988298 w 3010447"/>
              <a:gd name="connsiteY5" fmla="*/ 1931925 h 4411175"/>
              <a:gd name="connsiteX6" fmla="*/ 2960017 w 3010447"/>
              <a:gd name="connsiteY6" fmla="*/ 3873847 h 4411175"/>
              <a:gd name="connsiteX7" fmla="*/ 2950590 w 3010447"/>
              <a:gd name="connsiteY7" fmla="*/ 4364041 h 4411175"/>
              <a:gd name="connsiteX8" fmla="*/ 2828042 w 3010447"/>
              <a:gd name="connsiteY8" fmla="*/ 4411175 h 4411175"/>
              <a:gd name="connsiteX9" fmla="*/ 37708 w 3010447"/>
              <a:gd name="connsiteY9" fmla="*/ 4411175 h 4411175"/>
              <a:gd name="connsiteX10" fmla="*/ 1 w 3010447"/>
              <a:gd name="connsiteY10" fmla="*/ 4241492 h 4411175"/>
              <a:gd name="connsiteX11" fmla="*/ 28281 w 3010447"/>
              <a:gd name="connsiteY11" fmla="*/ 1922498 h 4411175"/>
              <a:gd name="connsiteX12" fmla="*/ 0 w 3010447"/>
              <a:gd name="connsiteY12" fmla="*/ 301087 h 4411175"/>
              <a:gd name="connsiteX13" fmla="*/ 94269 w 3010447"/>
              <a:gd name="connsiteY13" fmla="*/ 18284 h 4411175"/>
              <a:gd name="connsiteX0" fmla="*/ 94269 w 3010447"/>
              <a:gd name="connsiteY0" fmla="*/ 29430 h 4422321"/>
              <a:gd name="connsiteX1" fmla="*/ 744718 w 3010447"/>
              <a:gd name="connsiteY1" fmla="*/ 20003 h 4422321"/>
              <a:gd name="connsiteX2" fmla="*/ 2422689 w 3010447"/>
              <a:gd name="connsiteY2" fmla="*/ 20003 h 4422321"/>
              <a:gd name="connsiteX3" fmla="*/ 2903456 w 3010447"/>
              <a:gd name="connsiteY3" fmla="*/ 29429 h 4422321"/>
              <a:gd name="connsiteX4" fmla="*/ 3007152 w 3010447"/>
              <a:gd name="connsiteY4" fmla="*/ 208540 h 4422321"/>
              <a:gd name="connsiteX5" fmla="*/ 2988298 w 3010447"/>
              <a:gd name="connsiteY5" fmla="*/ 1943071 h 4422321"/>
              <a:gd name="connsiteX6" fmla="*/ 2960017 w 3010447"/>
              <a:gd name="connsiteY6" fmla="*/ 3884993 h 4422321"/>
              <a:gd name="connsiteX7" fmla="*/ 2950590 w 3010447"/>
              <a:gd name="connsiteY7" fmla="*/ 4375187 h 4422321"/>
              <a:gd name="connsiteX8" fmla="*/ 2828042 w 3010447"/>
              <a:gd name="connsiteY8" fmla="*/ 4422321 h 4422321"/>
              <a:gd name="connsiteX9" fmla="*/ 37708 w 3010447"/>
              <a:gd name="connsiteY9" fmla="*/ 4422321 h 4422321"/>
              <a:gd name="connsiteX10" fmla="*/ 1 w 3010447"/>
              <a:gd name="connsiteY10" fmla="*/ 4252638 h 4422321"/>
              <a:gd name="connsiteX11" fmla="*/ 28281 w 3010447"/>
              <a:gd name="connsiteY11" fmla="*/ 1933644 h 4422321"/>
              <a:gd name="connsiteX12" fmla="*/ 0 w 3010447"/>
              <a:gd name="connsiteY12" fmla="*/ 312233 h 4422321"/>
              <a:gd name="connsiteX13" fmla="*/ 94269 w 3010447"/>
              <a:gd name="connsiteY13" fmla="*/ 29430 h 4422321"/>
              <a:gd name="connsiteX0" fmla="*/ 94269 w 3057945"/>
              <a:gd name="connsiteY0" fmla="*/ 29430 h 4422321"/>
              <a:gd name="connsiteX1" fmla="*/ 744718 w 3057945"/>
              <a:gd name="connsiteY1" fmla="*/ 20003 h 4422321"/>
              <a:gd name="connsiteX2" fmla="*/ 2422689 w 3057945"/>
              <a:gd name="connsiteY2" fmla="*/ 20003 h 4422321"/>
              <a:gd name="connsiteX3" fmla="*/ 2903456 w 3057945"/>
              <a:gd name="connsiteY3" fmla="*/ 29429 h 4422321"/>
              <a:gd name="connsiteX4" fmla="*/ 3007152 w 3057945"/>
              <a:gd name="connsiteY4" fmla="*/ 208540 h 4422321"/>
              <a:gd name="connsiteX5" fmla="*/ 2988298 w 3057945"/>
              <a:gd name="connsiteY5" fmla="*/ 1943071 h 4422321"/>
              <a:gd name="connsiteX6" fmla="*/ 2960017 w 3057945"/>
              <a:gd name="connsiteY6" fmla="*/ 3884993 h 4422321"/>
              <a:gd name="connsiteX7" fmla="*/ 2950590 w 3057945"/>
              <a:gd name="connsiteY7" fmla="*/ 4375187 h 4422321"/>
              <a:gd name="connsiteX8" fmla="*/ 2828042 w 3057945"/>
              <a:gd name="connsiteY8" fmla="*/ 4422321 h 4422321"/>
              <a:gd name="connsiteX9" fmla="*/ 37708 w 3057945"/>
              <a:gd name="connsiteY9" fmla="*/ 4422321 h 4422321"/>
              <a:gd name="connsiteX10" fmla="*/ 1 w 3057945"/>
              <a:gd name="connsiteY10" fmla="*/ 4252638 h 4422321"/>
              <a:gd name="connsiteX11" fmla="*/ 28281 w 3057945"/>
              <a:gd name="connsiteY11" fmla="*/ 1933644 h 4422321"/>
              <a:gd name="connsiteX12" fmla="*/ 0 w 3057945"/>
              <a:gd name="connsiteY12" fmla="*/ 312233 h 4422321"/>
              <a:gd name="connsiteX13" fmla="*/ 94269 w 3057945"/>
              <a:gd name="connsiteY13" fmla="*/ 29430 h 4422321"/>
              <a:gd name="connsiteX0" fmla="*/ 94269 w 3017117"/>
              <a:gd name="connsiteY0" fmla="*/ 29430 h 4422321"/>
              <a:gd name="connsiteX1" fmla="*/ 744718 w 3017117"/>
              <a:gd name="connsiteY1" fmla="*/ 20003 h 4422321"/>
              <a:gd name="connsiteX2" fmla="*/ 2422689 w 3017117"/>
              <a:gd name="connsiteY2" fmla="*/ 20003 h 4422321"/>
              <a:gd name="connsiteX3" fmla="*/ 2903456 w 3017117"/>
              <a:gd name="connsiteY3" fmla="*/ 29429 h 4422321"/>
              <a:gd name="connsiteX4" fmla="*/ 3007152 w 3017117"/>
              <a:gd name="connsiteY4" fmla="*/ 208540 h 4422321"/>
              <a:gd name="connsiteX5" fmla="*/ 2988298 w 3017117"/>
              <a:gd name="connsiteY5" fmla="*/ 1943071 h 4422321"/>
              <a:gd name="connsiteX6" fmla="*/ 2960017 w 3017117"/>
              <a:gd name="connsiteY6" fmla="*/ 3884993 h 4422321"/>
              <a:gd name="connsiteX7" fmla="*/ 2950590 w 3017117"/>
              <a:gd name="connsiteY7" fmla="*/ 4375187 h 4422321"/>
              <a:gd name="connsiteX8" fmla="*/ 2828042 w 3017117"/>
              <a:gd name="connsiteY8" fmla="*/ 4422321 h 4422321"/>
              <a:gd name="connsiteX9" fmla="*/ 37708 w 3017117"/>
              <a:gd name="connsiteY9" fmla="*/ 4422321 h 4422321"/>
              <a:gd name="connsiteX10" fmla="*/ 1 w 3017117"/>
              <a:gd name="connsiteY10" fmla="*/ 4252638 h 4422321"/>
              <a:gd name="connsiteX11" fmla="*/ 28281 w 3017117"/>
              <a:gd name="connsiteY11" fmla="*/ 1933644 h 4422321"/>
              <a:gd name="connsiteX12" fmla="*/ 0 w 3017117"/>
              <a:gd name="connsiteY12" fmla="*/ 312233 h 4422321"/>
              <a:gd name="connsiteX13" fmla="*/ 94269 w 3017117"/>
              <a:gd name="connsiteY13" fmla="*/ 29430 h 4422321"/>
              <a:gd name="connsiteX0" fmla="*/ 94269 w 3013945"/>
              <a:gd name="connsiteY0" fmla="*/ 29430 h 4422321"/>
              <a:gd name="connsiteX1" fmla="*/ 744718 w 3013945"/>
              <a:gd name="connsiteY1" fmla="*/ 20003 h 4422321"/>
              <a:gd name="connsiteX2" fmla="*/ 2422689 w 3013945"/>
              <a:gd name="connsiteY2" fmla="*/ 20003 h 4422321"/>
              <a:gd name="connsiteX3" fmla="*/ 2846895 w 3013945"/>
              <a:gd name="connsiteY3" fmla="*/ 29429 h 4422321"/>
              <a:gd name="connsiteX4" fmla="*/ 3007152 w 3013945"/>
              <a:gd name="connsiteY4" fmla="*/ 208540 h 4422321"/>
              <a:gd name="connsiteX5" fmla="*/ 2988298 w 3013945"/>
              <a:gd name="connsiteY5" fmla="*/ 1943071 h 4422321"/>
              <a:gd name="connsiteX6" fmla="*/ 2960017 w 3013945"/>
              <a:gd name="connsiteY6" fmla="*/ 3884993 h 4422321"/>
              <a:gd name="connsiteX7" fmla="*/ 2950590 w 3013945"/>
              <a:gd name="connsiteY7" fmla="*/ 4375187 h 4422321"/>
              <a:gd name="connsiteX8" fmla="*/ 2828042 w 3013945"/>
              <a:gd name="connsiteY8" fmla="*/ 4422321 h 4422321"/>
              <a:gd name="connsiteX9" fmla="*/ 37708 w 3013945"/>
              <a:gd name="connsiteY9" fmla="*/ 4422321 h 4422321"/>
              <a:gd name="connsiteX10" fmla="*/ 1 w 3013945"/>
              <a:gd name="connsiteY10" fmla="*/ 4252638 h 4422321"/>
              <a:gd name="connsiteX11" fmla="*/ 28281 w 3013945"/>
              <a:gd name="connsiteY11" fmla="*/ 1933644 h 4422321"/>
              <a:gd name="connsiteX12" fmla="*/ 0 w 3013945"/>
              <a:gd name="connsiteY12" fmla="*/ 312233 h 4422321"/>
              <a:gd name="connsiteX13" fmla="*/ 94269 w 3013945"/>
              <a:gd name="connsiteY13" fmla="*/ 29430 h 4422321"/>
              <a:gd name="connsiteX0" fmla="*/ 94269 w 3013945"/>
              <a:gd name="connsiteY0" fmla="*/ 25561 h 4418452"/>
              <a:gd name="connsiteX1" fmla="*/ 744718 w 3013945"/>
              <a:gd name="connsiteY1" fmla="*/ 16134 h 4418452"/>
              <a:gd name="connsiteX2" fmla="*/ 2422689 w 3013945"/>
              <a:gd name="connsiteY2" fmla="*/ 16134 h 4418452"/>
              <a:gd name="connsiteX3" fmla="*/ 2846895 w 3013945"/>
              <a:gd name="connsiteY3" fmla="*/ 25560 h 4418452"/>
              <a:gd name="connsiteX4" fmla="*/ 3007152 w 3013945"/>
              <a:gd name="connsiteY4" fmla="*/ 204671 h 4418452"/>
              <a:gd name="connsiteX5" fmla="*/ 2988298 w 3013945"/>
              <a:gd name="connsiteY5" fmla="*/ 1939202 h 4418452"/>
              <a:gd name="connsiteX6" fmla="*/ 2960017 w 3013945"/>
              <a:gd name="connsiteY6" fmla="*/ 3881124 h 4418452"/>
              <a:gd name="connsiteX7" fmla="*/ 2950590 w 3013945"/>
              <a:gd name="connsiteY7" fmla="*/ 4371318 h 4418452"/>
              <a:gd name="connsiteX8" fmla="*/ 2828042 w 3013945"/>
              <a:gd name="connsiteY8" fmla="*/ 4418452 h 4418452"/>
              <a:gd name="connsiteX9" fmla="*/ 37708 w 3013945"/>
              <a:gd name="connsiteY9" fmla="*/ 4418452 h 4418452"/>
              <a:gd name="connsiteX10" fmla="*/ 1 w 3013945"/>
              <a:gd name="connsiteY10" fmla="*/ 4248769 h 4418452"/>
              <a:gd name="connsiteX11" fmla="*/ 28281 w 3013945"/>
              <a:gd name="connsiteY11" fmla="*/ 1929775 h 4418452"/>
              <a:gd name="connsiteX12" fmla="*/ 0 w 3013945"/>
              <a:gd name="connsiteY12" fmla="*/ 308364 h 4418452"/>
              <a:gd name="connsiteX13" fmla="*/ 94269 w 3013945"/>
              <a:gd name="connsiteY13" fmla="*/ 25561 h 4418452"/>
              <a:gd name="connsiteX0" fmla="*/ 94269 w 3018480"/>
              <a:gd name="connsiteY0" fmla="*/ 10803 h 4403694"/>
              <a:gd name="connsiteX1" fmla="*/ 744718 w 3018480"/>
              <a:gd name="connsiteY1" fmla="*/ 1376 h 4403694"/>
              <a:gd name="connsiteX2" fmla="*/ 2422689 w 3018480"/>
              <a:gd name="connsiteY2" fmla="*/ 1376 h 4403694"/>
              <a:gd name="connsiteX3" fmla="*/ 2846895 w 3018480"/>
              <a:gd name="connsiteY3" fmla="*/ 10802 h 4403694"/>
              <a:gd name="connsiteX4" fmla="*/ 3007152 w 3018480"/>
              <a:gd name="connsiteY4" fmla="*/ 189913 h 4403694"/>
              <a:gd name="connsiteX5" fmla="*/ 2988298 w 3018480"/>
              <a:gd name="connsiteY5" fmla="*/ 1924444 h 4403694"/>
              <a:gd name="connsiteX6" fmla="*/ 2960017 w 3018480"/>
              <a:gd name="connsiteY6" fmla="*/ 3866366 h 4403694"/>
              <a:gd name="connsiteX7" fmla="*/ 2950590 w 3018480"/>
              <a:gd name="connsiteY7" fmla="*/ 4356560 h 4403694"/>
              <a:gd name="connsiteX8" fmla="*/ 2828042 w 3018480"/>
              <a:gd name="connsiteY8" fmla="*/ 4403694 h 4403694"/>
              <a:gd name="connsiteX9" fmla="*/ 37708 w 3018480"/>
              <a:gd name="connsiteY9" fmla="*/ 4403694 h 4403694"/>
              <a:gd name="connsiteX10" fmla="*/ 1 w 3018480"/>
              <a:gd name="connsiteY10" fmla="*/ 4234011 h 4403694"/>
              <a:gd name="connsiteX11" fmla="*/ 28281 w 3018480"/>
              <a:gd name="connsiteY11" fmla="*/ 1915017 h 4403694"/>
              <a:gd name="connsiteX12" fmla="*/ 0 w 3018480"/>
              <a:gd name="connsiteY12" fmla="*/ 293606 h 4403694"/>
              <a:gd name="connsiteX13" fmla="*/ 94269 w 3018480"/>
              <a:gd name="connsiteY13" fmla="*/ 10803 h 4403694"/>
              <a:gd name="connsiteX0" fmla="*/ 94269 w 3003094"/>
              <a:gd name="connsiteY0" fmla="*/ 23458 h 4416349"/>
              <a:gd name="connsiteX1" fmla="*/ 744718 w 3003094"/>
              <a:gd name="connsiteY1" fmla="*/ 14031 h 4416349"/>
              <a:gd name="connsiteX2" fmla="*/ 2422689 w 3003094"/>
              <a:gd name="connsiteY2" fmla="*/ 14031 h 4416349"/>
              <a:gd name="connsiteX3" fmla="*/ 2846895 w 3003094"/>
              <a:gd name="connsiteY3" fmla="*/ 23457 h 4416349"/>
              <a:gd name="connsiteX4" fmla="*/ 2988299 w 3003094"/>
              <a:gd name="connsiteY4" fmla="*/ 287409 h 4416349"/>
              <a:gd name="connsiteX5" fmla="*/ 2988298 w 3003094"/>
              <a:gd name="connsiteY5" fmla="*/ 1937099 h 4416349"/>
              <a:gd name="connsiteX6" fmla="*/ 2960017 w 3003094"/>
              <a:gd name="connsiteY6" fmla="*/ 3879021 h 4416349"/>
              <a:gd name="connsiteX7" fmla="*/ 2950590 w 3003094"/>
              <a:gd name="connsiteY7" fmla="*/ 4369215 h 4416349"/>
              <a:gd name="connsiteX8" fmla="*/ 2828042 w 3003094"/>
              <a:gd name="connsiteY8" fmla="*/ 4416349 h 4416349"/>
              <a:gd name="connsiteX9" fmla="*/ 37708 w 3003094"/>
              <a:gd name="connsiteY9" fmla="*/ 4416349 h 4416349"/>
              <a:gd name="connsiteX10" fmla="*/ 1 w 3003094"/>
              <a:gd name="connsiteY10" fmla="*/ 4246666 h 4416349"/>
              <a:gd name="connsiteX11" fmla="*/ 28281 w 3003094"/>
              <a:gd name="connsiteY11" fmla="*/ 1927672 h 4416349"/>
              <a:gd name="connsiteX12" fmla="*/ 0 w 3003094"/>
              <a:gd name="connsiteY12" fmla="*/ 306261 h 4416349"/>
              <a:gd name="connsiteX13" fmla="*/ 94269 w 3003094"/>
              <a:gd name="connsiteY13" fmla="*/ 23458 h 4416349"/>
              <a:gd name="connsiteX0" fmla="*/ 94269 w 2990615"/>
              <a:gd name="connsiteY0" fmla="*/ 23458 h 4416349"/>
              <a:gd name="connsiteX1" fmla="*/ 744718 w 2990615"/>
              <a:gd name="connsiteY1" fmla="*/ 14031 h 4416349"/>
              <a:gd name="connsiteX2" fmla="*/ 2422689 w 2990615"/>
              <a:gd name="connsiteY2" fmla="*/ 14031 h 4416349"/>
              <a:gd name="connsiteX3" fmla="*/ 2846895 w 2990615"/>
              <a:gd name="connsiteY3" fmla="*/ 23457 h 4416349"/>
              <a:gd name="connsiteX4" fmla="*/ 2988299 w 2990615"/>
              <a:gd name="connsiteY4" fmla="*/ 287409 h 4416349"/>
              <a:gd name="connsiteX5" fmla="*/ 2988298 w 2990615"/>
              <a:gd name="connsiteY5" fmla="*/ 1937099 h 4416349"/>
              <a:gd name="connsiteX6" fmla="*/ 2960017 w 2990615"/>
              <a:gd name="connsiteY6" fmla="*/ 3879021 h 4416349"/>
              <a:gd name="connsiteX7" fmla="*/ 2950590 w 2990615"/>
              <a:gd name="connsiteY7" fmla="*/ 4369215 h 4416349"/>
              <a:gd name="connsiteX8" fmla="*/ 2828042 w 2990615"/>
              <a:gd name="connsiteY8" fmla="*/ 4416349 h 4416349"/>
              <a:gd name="connsiteX9" fmla="*/ 37708 w 2990615"/>
              <a:gd name="connsiteY9" fmla="*/ 4416349 h 4416349"/>
              <a:gd name="connsiteX10" fmla="*/ 1 w 2990615"/>
              <a:gd name="connsiteY10" fmla="*/ 4246666 h 4416349"/>
              <a:gd name="connsiteX11" fmla="*/ 28281 w 2990615"/>
              <a:gd name="connsiteY11" fmla="*/ 1927672 h 4416349"/>
              <a:gd name="connsiteX12" fmla="*/ 0 w 2990615"/>
              <a:gd name="connsiteY12" fmla="*/ 306261 h 4416349"/>
              <a:gd name="connsiteX13" fmla="*/ 94269 w 2990615"/>
              <a:gd name="connsiteY13" fmla="*/ 23458 h 4416349"/>
              <a:gd name="connsiteX0" fmla="*/ 94269 w 2990615"/>
              <a:gd name="connsiteY0" fmla="*/ 32208 h 4425099"/>
              <a:gd name="connsiteX1" fmla="*/ 744718 w 2990615"/>
              <a:gd name="connsiteY1" fmla="*/ 22781 h 4425099"/>
              <a:gd name="connsiteX2" fmla="*/ 2422689 w 2990615"/>
              <a:gd name="connsiteY2" fmla="*/ 22781 h 4425099"/>
              <a:gd name="connsiteX3" fmla="*/ 2846895 w 2990615"/>
              <a:gd name="connsiteY3" fmla="*/ 32207 h 4425099"/>
              <a:gd name="connsiteX4" fmla="*/ 2988299 w 2990615"/>
              <a:gd name="connsiteY4" fmla="*/ 296159 h 4425099"/>
              <a:gd name="connsiteX5" fmla="*/ 2988298 w 2990615"/>
              <a:gd name="connsiteY5" fmla="*/ 1945849 h 4425099"/>
              <a:gd name="connsiteX6" fmla="*/ 2960017 w 2990615"/>
              <a:gd name="connsiteY6" fmla="*/ 3887771 h 4425099"/>
              <a:gd name="connsiteX7" fmla="*/ 2950590 w 2990615"/>
              <a:gd name="connsiteY7" fmla="*/ 4377965 h 4425099"/>
              <a:gd name="connsiteX8" fmla="*/ 2828042 w 2990615"/>
              <a:gd name="connsiteY8" fmla="*/ 4425099 h 4425099"/>
              <a:gd name="connsiteX9" fmla="*/ 37708 w 2990615"/>
              <a:gd name="connsiteY9" fmla="*/ 4425099 h 4425099"/>
              <a:gd name="connsiteX10" fmla="*/ 1 w 2990615"/>
              <a:gd name="connsiteY10" fmla="*/ 4255416 h 4425099"/>
              <a:gd name="connsiteX11" fmla="*/ 28281 w 2990615"/>
              <a:gd name="connsiteY11" fmla="*/ 1936422 h 4425099"/>
              <a:gd name="connsiteX12" fmla="*/ 0 w 2990615"/>
              <a:gd name="connsiteY12" fmla="*/ 315011 h 4425099"/>
              <a:gd name="connsiteX13" fmla="*/ 94269 w 2990615"/>
              <a:gd name="connsiteY13" fmla="*/ 32208 h 4425099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94269 w 2990615"/>
              <a:gd name="connsiteY0" fmla="*/ 42313 h 4416350"/>
              <a:gd name="connsiteX1" fmla="*/ 744718 w 2990615"/>
              <a:gd name="connsiteY1" fmla="*/ 14032 h 4416350"/>
              <a:gd name="connsiteX2" fmla="*/ 2422689 w 2990615"/>
              <a:gd name="connsiteY2" fmla="*/ 14032 h 4416350"/>
              <a:gd name="connsiteX3" fmla="*/ 2846895 w 2990615"/>
              <a:gd name="connsiteY3" fmla="*/ 23458 h 4416350"/>
              <a:gd name="connsiteX4" fmla="*/ 2988299 w 2990615"/>
              <a:gd name="connsiteY4" fmla="*/ 287410 h 4416350"/>
              <a:gd name="connsiteX5" fmla="*/ 2988298 w 2990615"/>
              <a:gd name="connsiteY5" fmla="*/ 1937100 h 4416350"/>
              <a:gd name="connsiteX6" fmla="*/ 2960017 w 2990615"/>
              <a:gd name="connsiteY6" fmla="*/ 3879022 h 4416350"/>
              <a:gd name="connsiteX7" fmla="*/ 2950590 w 2990615"/>
              <a:gd name="connsiteY7" fmla="*/ 4369216 h 4416350"/>
              <a:gd name="connsiteX8" fmla="*/ 2828042 w 2990615"/>
              <a:gd name="connsiteY8" fmla="*/ 4416350 h 4416350"/>
              <a:gd name="connsiteX9" fmla="*/ 37708 w 2990615"/>
              <a:gd name="connsiteY9" fmla="*/ 4416350 h 4416350"/>
              <a:gd name="connsiteX10" fmla="*/ 1 w 2990615"/>
              <a:gd name="connsiteY10" fmla="*/ 4246667 h 4416350"/>
              <a:gd name="connsiteX11" fmla="*/ 28281 w 2990615"/>
              <a:gd name="connsiteY11" fmla="*/ 1927673 h 4416350"/>
              <a:gd name="connsiteX12" fmla="*/ 0 w 2990615"/>
              <a:gd name="connsiteY12" fmla="*/ 306262 h 4416350"/>
              <a:gd name="connsiteX13" fmla="*/ 94269 w 2990615"/>
              <a:gd name="connsiteY13" fmla="*/ 42313 h 4416350"/>
              <a:gd name="connsiteX0" fmla="*/ 118527 w 3014873"/>
              <a:gd name="connsiteY0" fmla="*/ 42313 h 4416350"/>
              <a:gd name="connsiteX1" fmla="*/ 768976 w 3014873"/>
              <a:gd name="connsiteY1" fmla="*/ 14032 h 4416350"/>
              <a:gd name="connsiteX2" fmla="*/ 2446947 w 3014873"/>
              <a:gd name="connsiteY2" fmla="*/ 14032 h 4416350"/>
              <a:gd name="connsiteX3" fmla="*/ 2871153 w 3014873"/>
              <a:gd name="connsiteY3" fmla="*/ 23458 h 4416350"/>
              <a:gd name="connsiteX4" fmla="*/ 3012557 w 3014873"/>
              <a:gd name="connsiteY4" fmla="*/ 287410 h 4416350"/>
              <a:gd name="connsiteX5" fmla="*/ 3012556 w 3014873"/>
              <a:gd name="connsiteY5" fmla="*/ 1937100 h 4416350"/>
              <a:gd name="connsiteX6" fmla="*/ 2984275 w 3014873"/>
              <a:gd name="connsiteY6" fmla="*/ 3879022 h 4416350"/>
              <a:gd name="connsiteX7" fmla="*/ 2974848 w 3014873"/>
              <a:gd name="connsiteY7" fmla="*/ 4369216 h 4416350"/>
              <a:gd name="connsiteX8" fmla="*/ 2852300 w 3014873"/>
              <a:gd name="connsiteY8" fmla="*/ 4416350 h 4416350"/>
              <a:gd name="connsiteX9" fmla="*/ 61966 w 3014873"/>
              <a:gd name="connsiteY9" fmla="*/ 4416350 h 4416350"/>
              <a:gd name="connsiteX10" fmla="*/ 24259 w 3014873"/>
              <a:gd name="connsiteY10" fmla="*/ 4246667 h 4416350"/>
              <a:gd name="connsiteX11" fmla="*/ 52539 w 3014873"/>
              <a:gd name="connsiteY11" fmla="*/ 1927673 h 4416350"/>
              <a:gd name="connsiteX12" fmla="*/ 24258 w 3014873"/>
              <a:gd name="connsiteY12" fmla="*/ 306262 h 4416350"/>
              <a:gd name="connsiteX13" fmla="*/ 118527 w 3014873"/>
              <a:gd name="connsiteY13" fmla="*/ 42313 h 4416350"/>
              <a:gd name="connsiteX0" fmla="*/ 102925 w 2999271"/>
              <a:gd name="connsiteY0" fmla="*/ 42313 h 4416350"/>
              <a:gd name="connsiteX1" fmla="*/ 753374 w 2999271"/>
              <a:gd name="connsiteY1" fmla="*/ 14032 h 4416350"/>
              <a:gd name="connsiteX2" fmla="*/ 2431345 w 2999271"/>
              <a:gd name="connsiteY2" fmla="*/ 14032 h 4416350"/>
              <a:gd name="connsiteX3" fmla="*/ 2855551 w 2999271"/>
              <a:gd name="connsiteY3" fmla="*/ 23458 h 4416350"/>
              <a:gd name="connsiteX4" fmla="*/ 2996955 w 2999271"/>
              <a:gd name="connsiteY4" fmla="*/ 287410 h 4416350"/>
              <a:gd name="connsiteX5" fmla="*/ 2996954 w 2999271"/>
              <a:gd name="connsiteY5" fmla="*/ 1937100 h 4416350"/>
              <a:gd name="connsiteX6" fmla="*/ 2968673 w 2999271"/>
              <a:gd name="connsiteY6" fmla="*/ 3879022 h 4416350"/>
              <a:gd name="connsiteX7" fmla="*/ 2959246 w 2999271"/>
              <a:gd name="connsiteY7" fmla="*/ 4369216 h 4416350"/>
              <a:gd name="connsiteX8" fmla="*/ 2836698 w 2999271"/>
              <a:gd name="connsiteY8" fmla="*/ 4416350 h 4416350"/>
              <a:gd name="connsiteX9" fmla="*/ 46364 w 2999271"/>
              <a:gd name="connsiteY9" fmla="*/ 4416350 h 4416350"/>
              <a:gd name="connsiteX10" fmla="*/ 8657 w 2999271"/>
              <a:gd name="connsiteY10" fmla="*/ 4246667 h 4416350"/>
              <a:gd name="connsiteX11" fmla="*/ 36937 w 2999271"/>
              <a:gd name="connsiteY11" fmla="*/ 1927673 h 4416350"/>
              <a:gd name="connsiteX12" fmla="*/ 8656 w 2999271"/>
              <a:gd name="connsiteY12" fmla="*/ 306262 h 4416350"/>
              <a:gd name="connsiteX13" fmla="*/ 102925 w 2999271"/>
              <a:gd name="connsiteY13" fmla="*/ 42313 h 4416350"/>
              <a:gd name="connsiteX0" fmla="*/ 96212 w 2992558"/>
              <a:gd name="connsiteY0" fmla="*/ 42313 h 4416350"/>
              <a:gd name="connsiteX1" fmla="*/ 746661 w 2992558"/>
              <a:gd name="connsiteY1" fmla="*/ 14032 h 4416350"/>
              <a:gd name="connsiteX2" fmla="*/ 2424632 w 2992558"/>
              <a:gd name="connsiteY2" fmla="*/ 14032 h 4416350"/>
              <a:gd name="connsiteX3" fmla="*/ 2848838 w 2992558"/>
              <a:gd name="connsiteY3" fmla="*/ 23458 h 4416350"/>
              <a:gd name="connsiteX4" fmla="*/ 2990242 w 2992558"/>
              <a:gd name="connsiteY4" fmla="*/ 287410 h 4416350"/>
              <a:gd name="connsiteX5" fmla="*/ 2990241 w 2992558"/>
              <a:gd name="connsiteY5" fmla="*/ 1937100 h 4416350"/>
              <a:gd name="connsiteX6" fmla="*/ 2961960 w 2992558"/>
              <a:gd name="connsiteY6" fmla="*/ 3879022 h 4416350"/>
              <a:gd name="connsiteX7" fmla="*/ 2952533 w 2992558"/>
              <a:gd name="connsiteY7" fmla="*/ 4369216 h 4416350"/>
              <a:gd name="connsiteX8" fmla="*/ 2829985 w 2992558"/>
              <a:gd name="connsiteY8" fmla="*/ 4416350 h 4416350"/>
              <a:gd name="connsiteX9" fmla="*/ 39651 w 2992558"/>
              <a:gd name="connsiteY9" fmla="*/ 4416350 h 4416350"/>
              <a:gd name="connsiteX10" fmla="*/ 1944 w 2992558"/>
              <a:gd name="connsiteY10" fmla="*/ 4246667 h 4416350"/>
              <a:gd name="connsiteX11" fmla="*/ 30224 w 2992558"/>
              <a:gd name="connsiteY11" fmla="*/ 1927673 h 4416350"/>
              <a:gd name="connsiteX12" fmla="*/ 1943 w 2992558"/>
              <a:gd name="connsiteY12" fmla="*/ 306262 h 4416350"/>
              <a:gd name="connsiteX13" fmla="*/ 96212 w 2992558"/>
              <a:gd name="connsiteY13" fmla="*/ 42313 h 4416350"/>
              <a:gd name="connsiteX0" fmla="*/ 96892 w 2993238"/>
              <a:gd name="connsiteY0" fmla="*/ 42313 h 4416350"/>
              <a:gd name="connsiteX1" fmla="*/ 747341 w 2993238"/>
              <a:gd name="connsiteY1" fmla="*/ 14032 h 4416350"/>
              <a:gd name="connsiteX2" fmla="*/ 2425312 w 2993238"/>
              <a:gd name="connsiteY2" fmla="*/ 14032 h 4416350"/>
              <a:gd name="connsiteX3" fmla="*/ 2849518 w 2993238"/>
              <a:gd name="connsiteY3" fmla="*/ 23458 h 4416350"/>
              <a:gd name="connsiteX4" fmla="*/ 2990922 w 2993238"/>
              <a:gd name="connsiteY4" fmla="*/ 287410 h 4416350"/>
              <a:gd name="connsiteX5" fmla="*/ 2990921 w 2993238"/>
              <a:gd name="connsiteY5" fmla="*/ 1937100 h 4416350"/>
              <a:gd name="connsiteX6" fmla="*/ 2962640 w 2993238"/>
              <a:gd name="connsiteY6" fmla="*/ 3879022 h 4416350"/>
              <a:gd name="connsiteX7" fmla="*/ 2953213 w 2993238"/>
              <a:gd name="connsiteY7" fmla="*/ 4369216 h 4416350"/>
              <a:gd name="connsiteX8" fmla="*/ 2830665 w 2993238"/>
              <a:gd name="connsiteY8" fmla="*/ 4416350 h 4416350"/>
              <a:gd name="connsiteX9" fmla="*/ 40331 w 2993238"/>
              <a:gd name="connsiteY9" fmla="*/ 4416350 h 4416350"/>
              <a:gd name="connsiteX10" fmla="*/ 2624 w 2993238"/>
              <a:gd name="connsiteY10" fmla="*/ 4246667 h 4416350"/>
              <a:gd name="connsiteX11" fmla="*/ 30904 w 2993238"/>
              <a:gd name="connsiteY11" fmla="*/ 1927673 h 4416350"/>
              <a:gd name="connsiteX12" fmla="*/ 2623 w 2993238"/>
              <a:gd name="connsiteY12" fmla="*/ 306262 h 4416350"/>
              <a:gd name="connsiteX13" fmla="*/ 96892 w 2993238"/>
              <a:gd name="connsiteY13" fmla="*/ 42313 h 4416350"/>
              <a:gd name="connsiteX0" fmla="*/ 96363 w 2992709"/>
              <a:gd name="connsiteY0" fmla="*/ 42313 h 4416350"/>
              <a:gd name="connsiteX1" fmla="*/ 746812 w 2992709"/>
              <a:gd name="connsiteY1" fmla="*/ 14032 h 4416350"/>
              <a:gd name="connsiteX2" fmla="*/ 2424783 w 2992709"/>
              <a:gd name="connsiteY2" fmla="*/ 14032 h 4416350"/>
              <a:gd name="connsiteX3" fmla="*/ 2848989 w 2992709"/>
              <a:gd name="connsiteY3" fmla="*/ 23458 h 4416350"/>
              <a:gd name="connsiteX4" fmla="*/ 2990393 w 2992709"/>
              <a:gd name="connsiteY4" fmla="*/ 287410 h 4416350"/>
              <a:gd name="connsiteX5" fmla="*/ 2990392 w 2992709"/>
              <a:gd name="connsiteY5" fmla="*/ 1937100 h 4416350"/>
              <a:gd name="connsiteX6" fmla="*/ 2962111 w 2992709"/>
              <a:gd name="connsiteY6" fmla="*/ 3879022 h 4416350"/>
              <a:gd name="connsiteX7" fmla="*/ 2952684 w 2992709"/>
              <a:gd name="connsiteY7" fmla="*/ 4369216 h 4416350"/>
              <a:gd name="connsiteX8" fmla="*/ 2830136 w 2992709"/>
              <a:gd name="connsiteY8" fmla="*/ 4416350 h 4416350"/>
              <a:gd name="connsiteX9" fmla="*/ 39802 w 2992709"/>
              <a:gd name="connsiteY9" fmla="*/ 4416350 h 4416350"/>
              <a:gd name="connsiteX10" fmla="*/ 2095 w 2992709"/>
              <a:gd name="connsiteY10" fmla="*/ 4246667 h 4416350"/>
              <a:gd name="connsiteX11" fmla="*/ 30375 w 2992709"/>
              <a:gd name="connsiteY11" fmla="*/ 1927673 h 4416350"/>
              <a:gd name="connsiteX12" fmla="*/ 2094 w 2992709"/>
              <a:gd name="connsiteY12" fmla="*/ 306262 h 4416350"/>
              <a:gd name="connsiteX13" fmla="*/ 96363 w 2992709"/>
              <a:gd name="connsiteY13" fmla="*/ 42313 h 4416350"/>
              <a:gd name="connsiteX0" fmla="*/ 96133 w 2992479"/>
              <a:gd name="connsiteY0" fmla="*/ 42313 h 4416350"/>
              <a:gd name="connsiteX1" fmla="*/ 746582 w 2992479"/>
              <a:gd name="connsiteY1" fmla="*/ 14032 h 4416350"/>
              <a:gd name="connsiteX2" fmla="*/ 2424553 w 2992479"/>
              <a:gd name="connsiteY2" fmla="*/ 14032 h 4416350"/>
              <a:gd name="connsiteX3" fmla="*/ 2848759 w 2992479"/>
              <a:gd name="connsiteY3" fmla="*/ 23458 h 4416350"/>
              <a:gd name="connsiteX4" fmla="*/ 2990163 w 2992479"/>
              <a:gd name="connsiteY4" fmla="*/ 287410 h 4416350"/>
              <a:gd name="connsiteX5" fmla="*/ 2990162 w 2992479"/>
              <a:gd name="connsiteY5" fmla="*/ 1937100 h 4416350"/>
              <a:gd name="connsiteX6" fmla="*/ 2961881 w 2992479"/>
              <a:gd name="connsiteY6" fmla="*/ 3879022 h 4416350"/>
              <a:gd name="connsiteX7" fmla="*/ 2952454 w 2992479"/>
              <a:gd name="connsiteY7" fmla="*/ 4369216 h 4416350"/>
              <a:gd name="connsiteX8" fmla="*/ 2829906 w 2992479"/>
              <a:gd name="connsiteY8" fmla="*/ 4416350 h 4416350"/>
              <a:gd name="connsiteX9" fmla="*/ 39572 w 2992479"/>
              <a:gd name="connsiteY9" fmla="*/ 4416350 h 4416350"/>
              <a:gd name="connsiteX10" fmla="*/ 1865 w 2992479"/>
              <a:gd name="connsiteY10" fmla="*/ 4246667 h 4416350"/>
              <a:gd name="connsiteX11" fmla="*/ 30145 w 2992479"/>
              <a:gd name="connsiteY11" fmla="*/ 1927673 h 4416350"/>
              <a:gd name="connsiteX12" fmla="*/ 1864 w 2992479"/>
              <a:gd name="connsiteY12" fmla="*/ 306262 h 4416350"/>
              <a:gd name="connsiteX13" fmla="*/ 96133 w 2992479"/>
              <a:gd name="connsiteY13" fmla="*/ 42313 h 4416350"/>
              <a:gd name="connsiteX0" fmla="*/ 97098 w 2993444"/>
              <a:gd name="connsiteY0" fmla="*/ 42313 h 4416350"/>
              <a:gd name="connsiteX1" fmla="*/ 747547 w 2993444"/>
              <a:gd name="connsiteY1" fmla="*/ 14032 h 4416350"/>
              <a:gd name="connsiteX2" fmla="*/ 2425518 w 2993444"/>
              <a:gd name="connsiteY2" fmla="*/ 14032 h 4416350"/>
              <a:gd name="connsiteX3" fmla="*/ 2849724 w 2993444"/>
              <a:gd name="connsiteY3" fmla="*/ 23458 h 4416350"/>
              <a:gd name="connsiteX4" fmla="*/ 2991128 w 2993444"/>
              <a:gd name="connsiteY4" fmla="*/ 287410 h 4416350"/>
              <a:gd name="connsiteX5" fmla="*/ 2991127 w 2993444"/>
              <a:gd name="connsiteY5" fmla="*/ 1937100 h 4416350"/>
              <a:gd name="connsiteX6" fmla="*/ 2962846 w 2993444"/>
              <a:gd name="connsiteY6" fmla="*/ 3879022 h 4416350"/>
              <a:gd name="connsiteX7" fmla="*/ 2953419 w 2993444"/>
              <a:gd name="connsiteY7" fmla="*/ 4369216 h 4416350"/>
              <a:gd name="connsiteX8" fmla="*/ 2830871 w 2993444"/>
              <a:gd name="connsiteY8" fmla="*/ 4416350 h 4416350"/>
              <a:gd name="connsiteX9" fmla="*/ 40537 w 2993444"/>
              <a:gd name="connsiteY9" fmla="*/ 4416350 h 4416350"/>
              <a:gd name="connsiteX10" fmla="*/ 2830 w 2993444"/>
              <a:gd name="connsiteY10" fmla="*/ 4246667 h 4416350"/>
              <a:gd name="connsiteX11" fmla="*/ 21683 w 2993444"/>
              <a:gd name="connsiteY11" fmla="*/ 1965381 h 4416350"/>
              <a:gd name="connsiteX12" fmla="*/ 2829 w 2993444"/>
              <a:gd name="connsiteY12" fmla="*/ 306262 h 4416350"/>
              <a:gd name="connsiteX13" fmla="*/ 97098 w 2993444"/>
              <a:gd name="connsiteY13" fmla="*/ 42313 h 4416350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533 w 3171879"/>
              <a:gd name="connsiteY0" fmla="*/ 42313 h 4476221"/>
              <a:gd name="connsiteX1" fmla="*/ 925982 w 3171879"/>
              <a:gd name="connsiteY1" fmla="*/ 14032 h 4476221"/>
              <a:gd name="connsiteX2" fmla="*/ 2603953 w 3171879"/>
              <a:gd name="connsiteY2" fmla="*/ 14032 h 4476221"/>
              <a:gd name="connsiteX3" fmla="*/ 3028159 w 3171879"/>
              <a:gd name="connsiteY3" fmla="*/ 23458 h 4476221"/>
              <a:gd name="connsiteX4" fmla="*/ 3169563 w 3171879"/>
              <a:gd name="connsiteY4" fmla="*/ 287410 h 4476221"/>
              <a:gd name="connsiteX5" fmla="*/ 3169562 w 3171879"/>
              <a:gd name="connsiteY5" fmla="*/ 1937100 h 4476221"/>
              <a:gd name="connsiteX6" fmla="*/ 3141281 w 3171879"/>
              <a:gd name="connsiteY6" fmla="*/ 3879022 h 4476221"/>
              <a:gd name="connsiteX7" fmla="*/ 3131854 w 3171879"/>
              <a:gd name="connsiteY7" fmla="*/ 4369216 h 4476221"/>
              <a:gd name="connsiteX8" fmla="*/ 3009306 w 3171879"/>
              <a:gd name="connsiteY8" fmla="*/ 4416350 h 4476221"/>
              <a:gd name="connsiteX9" fmla="*/ 218972 w 3171879"/>
              <a:gd name="connsiteY9" fmla="*/ 4416350 h 4476221"/>
              <a:gd name="connsiteX10" fmla="*/ 181265 w 3171879"/>
              <a:gd name="connsiteY10" fmla="*/ 4246667 h 4476221"/>
              <a:gd name="connsiteX11" fmla="*/ 200118 w 3171879"/>
              <a:gd name="connsiteY11" fmla="*/ 1965381 h 4476221"/>
              <a:gd name="connsiteX12" fmla="*/ 181264 w 3171879"/>
              <a:gd name="connsiteY12" fmla="*/ 306262 h 4476221"/>
              <a:gd name="connsiteX13" fmla="*/ 275533 w 3171879"/>
              <a:gd name="connsiteY13" fmla="*/ 42313 h 4476221"/>
              <a:gd name="connsiteX0" fmla="*/ 275186 w 3171532"/>
              <a:gd name="connsiteY0" fmla="*/ 42313 h 4472658"/>
              <a:gd name="connsiteX1" fmla="*/ 925635 w 3171532"/>
              <a:gd name="connsiteY1" fmla="*/ 14032 h 4472658"/>
              <a:gd name="connsiteX2" fmla="*/ 2603606 w 3171532"/>
              <a:gd name="connsiteY2" fmla="*/ 14032 h 4472658"/>
              <a:gd name="connsiteX3" fmla="*/ 3027812 w 3171532"/>
              <a:gd name="connsiteY3" fmla="*/ 23458 h 4472658"/>
              <a:gd name="connsiteX4" fmla="*/ 3169216 w 3171532"/>
              <a:gd name="connsiteY4" fmla="*/ 287410 h 4472658"/>
              <a:gd name="connsiteX5" fmla="*/ 3169215 w 3171532"/>
              <a:gd name="connsiteY5" fmla="*/ 1937100 h 4472658"/>
              <a:gd name="connsiteX6" fmla="*/ 3140934 w 3171532"/>
              <a:gd name="connsiteY6" fmla="*/ 3879022 h 4472658"/>
              <a:gd name="connsiteX7" fmla="*/ 3131507 w 3171532"/>
              <a:gd name="connsiteY7" fmla="*/ 4369216 h 4472658"/>
              <a:gd name="connsiteX8" fmla="*/ 3008959 w 3171532"/>
              <a:gd name="connsiteY8" fmla="*/ 4416350 h 4472658"/>
              <a:gd name="connsiteX9" fmla="*/ 218625 w 3171532"/>
              <a:gd name="connsiteY9" fmla="*/ 4416350 h 4472658"/>
              <a:gd name="connsiteX10" fmla="*/ 180918 w 3171532"/>
              <a:gd name="connsiteY10" fmla="*/ 4246667 h 4472658"/>
              <a:gd name="connsiteX11" fmla="*/ 199771 w 3171532"/>
              <a:gd name="connsiteY11" fmla="*/ 1965381 h 4472658"/>
              <a:gd name="connsiteX12" fmla="*/ 180917 w 3171532"/>
              <a:gd name="connsiteY12" fmla="*/ 306262 h 4472658"/>
              <a:gd name="connsiteX13" fmla="*/ 275186 w 3171532"/>
              <a:gd name="connsiteY13" fmla="*/ 42313 h 4472658"/>
              <a:gd name="connsiteX0" fmla="*/ 105911 w 3002257"/>
              <a:gd name="connsiteY0" fmla="*/ 42313 h 4478842"/>
              <a:gd name="connsiteX1" fmla="*/ 756360 w 3002257"/>
              <a:gd name="connsiteY1" fmla="*/ 14032 h 4478842"/>
              <a:gd name="connsiteX2" fmla="*/ 2434331 w 3002257"/>
              <a:gd name="connsiteY2" fmla="*/ 14032 h 4478842"/>
              <a:gd name="connsiteX3" fmla="*/ 2858537 w 3002257"/>
              <a:gd name="connsiteY3" fmla="*/ 23458 h 4478842"/>
              <a:gd name="connsiteX4" fmla="*/ 2999941 w 3002257"/>
              <a:gd name="connsiteY4" fmla="*/ 287410 h 4478842"/>
              <a:gd name="connsiteX5" fmla="*/ 2999940 w 3002257"/>
              <a:gd name="connsiteY5" fmla="*/ 1937100 h 4478842"/>
              <a:gd name="connsiteX6" fmla="*/ 2971659 w 3002257"/>
              <a:gd name="connsiteY6" fmla="*/ 3879022 h 4478842"/>
              <a:gd name="connsiteX7" fmla="*/ 2962232 w 3002257"/>
              <a:gd name="connsiteY7" fmla="*/ 4369216 h 4478842"/>
              <a:gd name="connsiteX8" fmla="*/ 2839684 w 3002257"/>
              <a:gd name="connsiteY8" fmla="*/ 4416350 h 4478842"/>
              <a:gd name="connsiteX9" fmla="*/ 49350 w 3002257"/>
              <a:gd name="connsiteY9" fmla="*/ 4416350 h 4478842"/>
              <a:gd name="connsiteX10" fmla="*/ 11643 w 3002257"/>
              <a:gd name="connsiteY10" fmla="*/ 4246667 h 4478842"/>
              <a:gd name="connsiteX11" fmla="*/ 30496 w 3002257"/>
              <a:gd name="connsiteY11" fmla="*/ 1965381 h 4478842"/>
              <a:gd name="connsiteX12" fmla="*/ 11642 w 3002257"/>
              <a:gd name="connsiteY12" fmla="*/ 306262 h 4478842"/>
              <a:gd name="connsiteX13" fmla="*/ 105911 w 3002257"/>
              <a:gd name="connsiteY13" fmla="*/ 42313 h 4478842"/>
              <a:gd name="connsiteX0" fmla="*/ 111914 w 3008260"/>
              <a:gd name="connsiteY0" fmla="*/ 42313 h 4498365"/>
              <a:gd name="connsiteX1" fmla="*/ 762363 w 3008260"/>
              <a:gd name="connsiteY1" fmla="*/ 14032 h 4498365"/>
              <a:gd name="connsiteX2" fmla="*/ 2440334 w 3008260"/>
              <a:gd name="connsiteY2" fmla="*/ 14032 h 4498365"/>
              <a:gd name="connsiteX3" fmla="*/ 2864540 w 3008260"/>
              <a:gd name="connsiteY3" fmla="*/ 23458 h 4498365"/>
              <a:gd name="connsiteX4" fmla="*/ 3005944 w 3008260"/>
              <a:gd name="connsiteY4" fmla="*/ 287410 h 4498365"/>
              <a:gd name="connsiteX5" fmla="*/ 3005943 w 3008260"/>
              <a:gd name="connsiteY5" fmla="*/ 1937100 h 4498365"/>
              <a:gd name="connsiteX6" fmla="*/ 2977662 w 3008260"/>
              <a:gd name="connsiteY6" fmla="*/ 3879022 h 4498365"/>
              <a:gd name="connsiteX7" fmla="*/ 2968235 w 3008260"/>
              <a:gd name="connsiteY7" fmla="*/ 4369216 h 4498365"/>
              <a:gd name="connsiteX8" fmla="*/ 2845687 w 3008260"/>
              <a:gd name="connsiteY8" fmla="*/ 4416350 h 4498365"/>
              <a:gd name="connsiteX9" fmla="*/ 45926 w 3008260"/>
              <a:gd name="connsiteY9" fmla="*/ 4454057 h 4498365"/>
              <a:gd name="connsiteX10" fmla="*/ 17646 w 3008260"/>
              <a:gd name="connsiteY10" fmla="*/ 4246667 h 4498365"/>
              <a:gd name="connsiteX11" fmla="*/ 36499 w 3008260"/>
              <a:gd name="connsiteY11" fmla="*/ 1965381 h 4498365"/>
              <a:gd name="connsiteX12" fmla="*/ 17645 w 3008260"/>
              <a:gd name="connsiteY12" fmla="*/ 306262 h 4498365"/>
              <a:gd name="connsiteX13" fmla="*/ 111914 w 3008260"/>
              <a:gd name="connsiteY13" fmla="*/ 42313 h 4498365"/>
              <a:gd name="connsiteX0" fmla="*/ 133493 w 3029839"/>
              <a:gd name="connsiteY0" fmla="*/ 42313 h 4461173"/>
              <a:gd name="connsiteX1" fmla="*/ 783942 w 3029839"/>
              <a:gd name="connsiteY1" fmla="*/ 14032 h 4461173"/>
              <a:gd name="connsiteX2" fmla="*/ 2461913 w 3029839"/>
              <a:gd name="connsiteY2" fmla="*/ 14032 h 4461173"/>
              <a:gd name="connsiteX3" fmla="*/ 2886119 w 3029839"/>
              <a:gd name="connsiteY3" fmla="*/ 23458 h 4461173"/>
              <a:gd name="connsiteX4" fmla="*/ 3027523 w 3029839"/>
              <a:gd name="connsiteY4" fmla="*/ 287410 h 4461173"/>
              <a:gd name="connsiteX5" fmla="*/ 3027522 w 3029839"/>
              <a:gd name="connsiteY5" fmla="*/ 1937100 h 4461173"/>
              <a:gd name="connsiteX6" fmla="*/ 2999241 w 3029839"/>
              <a:gd name="connsiteY6" fmla="*/ 3879022 h 4461173"/>
              <a:gd name="connsiteX7" fmla="*/ 2989814 w 3029839"/>
              <a:gd name="connsiteY7" fmla="*/ 4369216 h 4461173"/>
              <a:gd name="connsiteX8" fmla="*/ 2867266 w 3029839"/>
              <a:gd name="connsiteY8" fmla="*/ 4416350 h 4461173"/>
              <a:gd name="connsiteX9" fmla="*/ 67505 w 3029839"/>
              <a:gd name="connsiteY9" fmla="*/ 4454057 h 4461173"/>
              <a:gd name="connsiteX10" fmla="*/ 39225 w 3029839"/>
              <a:gd name="connsiteY10" fmla="*/ 4246667 h 4461173"/>
              <a:gd name="connsiteX11" fmla="*/ 58078 w 3029839"/>
              <a:gd name="connsiteY11" fmla="*/ 1965381 h 4461173"/>
              <a:gd name="connsiteX12" fmla="*/ 39224 w 3029839"/>
              <a:gd name="connsiteY12" fmla="*/ 306262 h 4461173"/>
              <a:gd name="connsiteX13" fmla="*/ 133493 w 3029839"/>
              <a:gd name="connsiteY13" fmla="*/ 42313 h 4461173"/>
              <a:gd name="connsiteX0" fmla="*/ 112916 w 3009262"/>
              <a:gd name="connsiteY0" fmla="*/ 42313 h 4461173"/>
              <a:gd name="connsiteX1" fmla="*/ 763365 w 3009262"/>
              <a:gd name="connsiteY1" fmla="*/ 14032 h 4461173"/>
              <a:gd name="connsiteX2" fmla="*/ 2441336 w 3009262"/>
              <a:gd name="connsiteY2" fmla="*/ 14032 h 4461173"/>
              <a:gd name="connsiteX3" fmla="*/ 2865542 w 3009262"/>
              <a:gd name="connsiteY3" fmla="*/ 23458 h 4461173"/>
              <a:gd name="connsiteX4" fmla="*/ 3006946 w 3009262"/>
              <a:gd name="connsiteY4" fmla="*/ 287410 h 4461173"/>
              <a:gd name="connsiteX5" fmla="*/ 3006945 w 3009262"/>
              <a:gd name="connsiteY5" fmla="*/ 1937100 h 4461173"/>
              <a:gd name="connsiteX6" fmla="*/ 2978664 w 3009262"/>
              <a:gd name="connsiteY6" fmla="*/ 3879022 h 4461173"/>
              <a:gd name="connsiteX7" fmla="*/ 2969237 w 3009262"/>
              <a:gd name="connsiteY7" fmla="*/ 4369216 h 4461173"/>
              <a:gd name="connsiteX8" fmla="*/ 2846689 w 3009262"/>
              <a:gd name="connsiteY8" fmla="*/ 4416350 h 4461173"/>
              <a:gd name="connsiteX9" fmla="*/ 46928 w 3009262"/>
              <a:gd name="connsiteY9" fmla="*/ 4454057 h 4461173"/>
              <a:gd name="connsiteX10" fmla="*/ 18648 w 3009262"/>
              <a:gd name="connsiteY10" fmla="*/ 4246667 h 4461173"/>
              <a:gd name="connsiteX11" fmla="*/ 37501 w 3009262"/>
              <a:gd name="connsiteY11" fmla="*/ 1965381 h 4461173"/>
              <a:gd name="connsiteX12" fmla="*/ 18647 w 3009262"/>
              <a:gd name="connsiteY12" fmla="*/ 306262 h 4461173"/>
              <a:gd name="connsiteX13" fmla="*/ 112916 w 3009262"/>
              <a:gd name="connsiteY13" fmla="*/ 42313 h 4461173"/>
              <a:gd name="connsiteX0" fmla="*/ 275681 w 3172027"/>
              <a:gd name="connsiteY0" fmla="*/ 42313 h 4454057"/>
              <a:gd name="connsiteX1" fmla="*/ 926130 w 3172027"/>
              <a:gd name="connsiteY1" fmla="*/ 14032 h 4454057"/>
              <a:gd name="connsiteX2" fmla="*/ 2604101 w 3172027"/>
              <a:gd name="connsiteY2" fmla="*/ 14032 h 4454057"/>
              <a:gd name="connsiteX3" fmla="*/ 3028307 w 3172027"/>
              <a:gd name="connsiteY3" fmla="*/ 23458 h 4454057"/>
              <a:gd name="connsiteX4" fmla="*/ 3169711 w 3172027"/>
              <a:gd name="connsiteY4" fmla="*/ 287410 h 4454057"/>
              <a:gd name="connsiteX5" fmla="*/ 3169710 w 3172027"/>
              <a:gd name="connsiteY5" fmla="*/ 1937100 h 4454057"/>
              <a:gd name="connsiteX6" fmla="*/ 3141429 w 3172027"/>
              <a:gd name="connsiteY6" fmla="*/ 3879022 h 4454057"/>
              <a:gd name="connsiteX7" fmla="*/ 3132002 w 3172027"/>
              <a:gd name="connsiteY7" fmla="*/ 4369216 h 4454057"/>
              <a:gd name="connsiteX8" fmla="*/ 3009454 w 3172027"/>
              <a:gd name="connsiteY8" fmla="*/ 4416350 h 4454057"/>
              <a:gd name="connsiteX9" fmla="*/ 209693 w 3172027"/>
              <a:gd name="connsiteY9" fmla="*/ 4454057 h 4454057"/>
              <a:gd name="connsiteX10" fmla="*/ 171986 w 3172027"/>
              <a:gd name="connsiteY10" fmla="*/ 4350361 h 4454057"/>
              <a:gd name="connsiteX11" fmla="*/ 200266 w 3172027"/>
              <a:gd name="connsiteY11" fmla="*/ 1965381 h 4454057"/>
              <a:gd name="connsiteX12" fmla="*/ 181412 w 3172027"/>
              <a:gd name="connsiteY12" fmla="*/ 306262 h 4454057"/>
              <a:gd name="connsiteX13" fmla="*/ 275681 w 3172027"/>
              <a:gd name="connsiteY13" fmla="*/ 42313 h 4454057"/>
              <a:gd name="connsiteX0" fmla="*/ 142341 w 3038687"/>
              <a:gd name="connsiteY0" fmla="*/ 42313 h 4562908"/>
              <a:gd name="connsiteX1" fmla="*/ 792790 w 3038687"/>
              <a:gd name="connsiteY1" fmla="*/ 14032 h 4562908"/>
              <a:gd name="connsiteX2" fmla="*/ 2470761 w 3038687"/>
              <a:gd name="connsiteY2" fmla="*/ 14032 h 4562908"/>
              <a:gd name="connsiteX3" fmla="*/ 2894967 w 3038687"/>
              <a:gd name="connsiteY3" fmla="*/ 23458 h 4562908"/>
              <a:gd name="connsiteX4" fmla="*/ 3036371 w 3038687"/>
              <a:gd name="connsiteY4" fmla="*/ 287410 h 4562908"/>
              <a:gd name="connsiteX5" fmla="*/ 3036370 w 3038687"/>
              <a:gd name="connsiteY5" fmla="*/ 1937100 h 4562908"/>
              <a:gd name="connsiteX6" fmla="*/ 3008089 w 3038687"/>
              <a:gd name="connsiteY6" fmla="*/ 3879022 h 4562908"/>
              <a:gd name="connsiteX7" fmla="*/ 2998662 w 3038687"/>
              <a:gd name="connsiteY7" fmla="*/ 4369216 h 4562908"/>
              <a:gd name="connsiteX8" fmla="*/ 2876114 w 3038687"/>
              <a:gd name="connsiteY8" fmla="*/ 4416350 h 4562908"/>
              <a:gd name="connsiteX9" fmla="*/ 670242 w 3038687"/>
              <a:gd name="connsiteY9" fmla="*/ 4454057 h 4562908"/>
              <a:gd name="connsiteX10" fmla="*/ 38646 w 3038687"/>
              <a:gd name="connsiteY10" fmla="*/ 4350361 h 4562908"/>
              <a:gd name="connsiteX11" fmla="*/ 66926 w 3038687"/>
              <a:gd name="connsiteY11" fmla="*/ 1965381 h 4562908"/>
              <a:gd name="connsiteX12" fmla="*/ 48072 w 3038687"/>
              <a:gd name="connsiteY12" fmla="*/ 306262 h 4562908"/>
              <a:gd name="connsiteX13" fmla="*/ 142341 w 3038687"/>
              <a:gd name="connsiteY13" fmla="*/ 42313 h 4562908"/>
              <a:gd name="connsiteX0" fmla="*/ 142341 w 3038687"/>
              <a:gd name="connsiteY0" fmla="*/ 42313 h 4565594"/>
              <a:gd name="connsiteX1" fmla="*/ 792790 w 3038687"/>
              <a:gd name="connsiteY1" fmla="*/ 14032 h 4565594"/>
              <a:gd name="connsiteX2" fmla="*/ 2470761 w 3038687"/>
              <a:gd name="connsiteY2" fmla="*/ 14032 h 4565594"/>
              <a:gd name="connsiteX3" fmla="*/ 2894967 w 3038687"/>
              <a:gd name="connsiteY3" fmla="*/ 23458 h 4565594"/>
              <a:gd name="connsiteX4" fmla="*/ 3036371 w 3038687"/>
              <a:gd name="connsiteY4" fmla="*/ 287410 h 4565594"/>
              <a:gd name="connsiteX5" fmla="*/ 3036370 w 3038687"/>
              <a:gd name="connsiteY5" fmla="*/ 1937100 h 4565594"/>
              <a:gd name="connsiteX6" fmla="*/ 3008089 w 3038687"/>
              <a:gd name="connsiteY6" fmla="*/ 3879022 h 4565594"/>
              <a:gd name="connsiteX7" fmla="*/ 2998662 w 3038687"/>
              <a:gd name="connsiteY7" fmla="*/ 4369216 h 4565594"/>
              <a:gd name="connsiteX8" fmla="*/ 2876114 w 3038687"/>
              <a:gd name="connsiteY8" fmla="*/ 4416350 h 4565594"/>
              <a:gd name="connsiteX9" fmla="*/ 670242 w 3038687"/>
              <a:gd name="connsiteY9" fmla="*/ 4454057 h 4565594"/>
              <a:gd name="connsiteX10" fmla="*/ 38646 w 3038687"/>
              <a:gd name="connsiteY10" fmla="*/ 4350361 h 4565594"/>
              <a:gd name="connsiteX11" fmla="*/ 66926 w 3038687"/>
              <a:gd name="connsiteY11" fmla="*/ 1965381 h 4565594"/>
              <a:gd name="connsiteX12" fmla="*/ 48072 w 3038687"/>
              <a:gd name="connsiteY12" fmla="*/ 306262 h 4565594"/>
              <a:gd name="connsiteX13" fmla="*/ 142341 w 3038687"/>
              <a:gd name="connsiteY13" fmla="*/ 42313 h 4565594"/>
              <a:gd name="connsiteX0" fmla="*/ 142341 w 3038687"/>
              <a:gd name="connsiteY0" fmla="*/ 42313 h 4567131"/>
              <a:gd name="connsiteX1" fmla="*/ 792790 w 3038687"/>
              <a:gd name="connsiteY1" fmla="*/ 14032 h 4567131"/>
              <a:gd name="connsiteX2" fmla="*/ 2470761 w 3038687"/>
              <a:gd name="connsiteY2" fmla="*/ 14032 h 4567131"/>
              <a:gd name="connsiteX3" fmla="*/ 2894967 w 3038687"/>
              <a:gd name="connsiteY3" fmla="*/ 23458 h 4567131"/>
              <a:gd name="connsiteX4" fmla="*/ 3036371 w 3038687"/>
              <a:gd name="connsiteY4" fmla="*/ 287410 h 4567131"/>
              <a:gd name="connsiteX5" fmla="*/ 3036370 w 3038687"/>
              <a:gd name="connsiteY5" fmla="*/ 1937100 h 4567131"/>
              <a:gd name="connsiteX6" fmla="*/ 3008089 w 3038687"/>
              <a:gd name="connsiteY6" fmla="*/ 3879022 h 4567131"/>
              <a:gd name="connsiteX7" fmla="*/ 2998662 w 3038687"/>
              <a:gd name="connsiteY7" fmla="*/ 4369216 h 4567131"/>
              <a:gd name="connsiteX8" fmla="*/ 2876114 w 3038687"/>
              <a:gd name="connsiteY8" fmla="*/ 4416350 h 4567131"/>
              <a:gd name="connsiteX9" fmla="*/ 670242 w 3038687"/>
              <a:gd name="connsiteY9" fmla="*/ 4454057 h 4567131"/>
              <a:gd name="connsiteX10" fmla="*/ 38646 w 3038687"/>
              <a:gd name="connsiteY10" fmla="*/ 4350361 h 4567131"/>
              <a:gd name="connsiteX11" fmla="*/ 66926 w 3038687"/>
              <a:gd name="connsiteY11" fmla="*/ 1965381 h 4567131"/>
              <a:gd name="connsiteX12" fmla="*/ 48072 w 3038687"/>
              <a:gd name="connsiteY12" fmla="*/ 306262 h 4567131"/>
              <a:gd name="connsiteX13" fmla="*/ 142341 w 3038687"/>
              <a:gd name="connsiteY13" fmla="*/ 42313 h 4567131"/>
              <a:gd name="connsiteX0" fmla="*/ 153826 w 3050172"/>
              <a:gd name="connsiteY0" fmla="*/ 42313 h 4460285"/>
              <a:gd name="connsiteX1" fmla="*/ 804275 w 3050172"/>
              <a:gd name="connsiteY1" fmla="*/ 14032 h 4460285"/>
              <a:gd name="connsiteX2" fmla="*/ 2482246 w 3050172"/>
              <a:gd name="connsiteY2" fmla="*/ 14032 h 4460285"/>
              <a:gd name="connsiteX3" fmla="*/ 2906452 w 3050172"/>
              <a:gd name="connsiteY3" fmla="*/ 23458 h 4460285"/>
              <a:gd name="connsiteX4" fmla="*/ 3047856 w 3050172"/>
              <a:gd name="connsiteY4" fmla="*/ 287410 h 4460285"/>
              <a:gd name="connsiteX5" fmla="*/ 3047855 w 3050172"/>
              <a:gd name="connsiteY5" fmla="*/ 1937100 h 4460285"/>
              <a:gd name="connsiteX6" fmla="*/ 3019574 w 3050172"/>
              <a:gd name="connsiteY6" fmla="*/ 3879022 h 4460285"/>
              <a:gd name="connsiteX7" fmla="*/ 3010147 w 3050172"/>
              <a:gd name="connsiteY7" fmla="*/ 4369216 h 4460285"/>
              <a:gd name="connsiteX8" fmla="*/ 2887599 w 3050172"/>
              <a:gd name="connsiteY8" fmla="*/ 4416350 h 4460285"/>
              <a:gd name="connsiteX9" fmla="*/ 681727 w 3050172"/>
              <a:gd name="connsiteY9" fmla="*/ 4454057 h 4460285"/>
              <a:gd name="connsiteX10" fmla="*/ 50131 w 3050172"/>
              <a:gd name="connsiteY10" fmla="*/ 4350361 h 4460285"/>
              <a:gd name="connsiteX11" fmla="*/ 78411 w 3050172"/>
              <a:gd name="connsiteY11" fmla="*/ 1965381 h 4460285"/>
              <a:gd name="connsiteX12" fmla="*/ 59557 w 3050172"/>
              <a:gd name="connsiteY12" fmla="*/ 306262 h 4460285"/>
              <a:gd name="connsiteX13" fmla="*/ 153826 w 3050172"/>
              <a:gd name="connsiteY13" fmla="*/ 42313 h 4460285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2977493 w 3017518"/>
              <a:gd name="connsiteY7" fmla="*/ 4369216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17518"/>
              <a:gd name="connsiteY0" fmla="*/ 42313 h 4458921"/>
              <a:gd name="connsiteX1" fmla="*/ 771621 w 3017518"/>
              <a:gd name="connsiteY1" fmla="*/ 14032 h 4458921"/>
              <a:gd name="connsiteX2" fmla="*/ 2449592 w 3017518"/>
              <a:gd name="connsiteY2" fmla="*/ 14032 h 4458921"/>
              <a:gd name="connsiteX3" fmla="*/ 2873798 w 3017518"/>
              <a:gd name="connsiteY3" fmla="*/ 23458 h 4458921"/>
              <a:gd name="connsiteX4" fmla="*/ 3015202 w 3017518"/>
              <a:gd name="connsiteY4" fmla="*/ 287410 h 4458921"/>
              <a:gd name="connsiteX5" fmla="*/ 3015201 w 3017518"/>
              <a:gd name="connsiteY5" fmla="*/ 1937100 h 4458921"/>
              <a:gd name="connsiteX6" fmla="*/ 2986920 w 3017518"/>
              <a:gd name="connsiteY6" fmla="*/ 3879022 h 4458921"/>
              <a:gd name="connsiteX7" fmla="*/ 3015200 w 3017518"/>
              <a:gd name="connsiteY7" fmla="*/ 4350362 h 4458921"/>
              <a:gd name="connsiteX8" fmla="*/ 2854945 w 3017518"/>
              <a:gd name="connsiteY8" fmla="*/ 4416350 h 4458921"/>
              <a:gd name="connsiteX9" fmla="*/ 649073 w 3017518"/>
              <a:gd name="connsiteY9" fmla="*/ 4454057 h 4458921"/>
              <a:gd name="connsiteX10" fmla="*/ 17477 w 3017518"/>
              <a:gd name="connsiteY10" fmla="*/ 4350361 h 4458921"/>
              <a:gd name="connsiteX11" fmla="*/ 45757 w 3017518"/>
              <a:gd name="connsiteY11" fmla="*/ 1965381 h 4458921"/>
              <a:gd name="connsiteX12" fmla="*/ 26903 w 3017518"/>
              <a:gd name="connsiteY12" fmla="*/ 306262 h 4458921"/>
              <a:gd name="connsiteX13" fmla="*/ 121172 w 3017518"/>
              <a:gd name="connsiteY13" fmla="*/ 42313 h 4458921"/>
              <a:gd name="connsiteX0" fmla="*/ 121172 w 3076817"/>
              <a:gd name="connsiteY0" fmla="*/ 42313 h 4458921"/>
              <a:gd name="connsiteX1" fmla="*/ 771621 w 3076817"/>
              <a:gd name="connsiteY1" fmla="*/ 14032 h 4458921"/>
              <a:gd name="connsiteX2" fmla="*/ 2449592 w 3076817"/>
              <a:gd name="connsiteY2" fmla="*/ 14032 h 4458921"/>
              <a:gd name="connsiteX3" fmla="*/ 2873798 w 3076817"/>
              <a:gd name="connsiteY3" fmla="*/ 23458 h 4458921"/>
              <a:gd name="connsiteX4" fmla="*/ 3015202 w 3076817"/>
              <a:gd name="connsiteY4" fmla="*/ 287410 h 4458921"/>
              <a:gd name="connsiteX5" fmla="*/ 3015201 w 3076817"/>
              <a:gd name="connsiteY5" fmla="*/ 1937100 h 4458921"/>
              <a:gd name="connsiteX6" fmla="*/ 2986920 w 3076817"/>
              <a:gd name="connsiteY6" fmla="*/ 3879022 h 4458921"/>
              <a:gd name="connsiteX7" fmla="*/ 3015200 w 3076817"/>
              <a:gd name="connsiteY7" fmla="*/ 4350362 h 4458921"/>
              <a:gd name="connsiteX8" fmla="*/ 2854945 w 3076817"/>
              <a:gd name="connsiteY8" fmla="*/ 4416350 h 4458921"/>
              <a:gd name="connsiteX9" fmla="*/ 649073 w 3076817"/>
              <a:gd name="connsiteY9" fmla="*/ 4454057 h 4458921"/>
              <a:gd name="connsiteX10" fmla="*/ 17477 w 3076817"/>
              <a:gd name="connsiteY10" fmla="*/ 4350361 h 4458921"/>
              <a:gd name="connsiteX11" fmla="*/ 45757 w 3076817"/>
              <a:gd name="connsiteY11" fmla="*/ 1965381 h 4458921"/>
              <a:gd name="connsiteX12" fmla="*/ 26903 w 3076817"/>
              <a:gd name="connsiteY12" fmla="*/ 306262 h 4458921"/>
              <a:gd name="connsiteX13" fmla="*/ 121172 w 3076817"/>
              <a:gd name="connsiteY13" fmla="*/ 42313 h 4458921"/>
              <a:gd name="connsiteX0" fmla="*/ 121172 w 3055525"/>
              <a:gd name="connsiteY0" fmla="*/ 42313 h 4458921"/>
              <a:gd name="connsiteX1" fmla="*/ 771621 w 3055525"/>
              <a:gd name="connsiteY1" fmla="*/ 14032 h 4458921"/>
              <a:gd name="connsiteX2" fmla="*/ 2449592 w 3055525"/>
              <a:gd name="connsiteY2" fmla="*/ 14032 h 4458921"/>
              <a:gd name="connsiteX3" fmla="*/ 2873798 w 3055525"/>
              <a:gd name="connsiteY3" fmla="*/ 23458 h 4458921"/>
              <a:gd name="connsiteX4" fmla="*/ 3015202 w 3055525"/>
              <a:gd name="connsiteY4" fmla="*/ 287410 h 4458921"/>
              <a:gd name="connsiteX5" fmla="*/ 3015201 w 3055525"/>
              <a:gd name="connsiteY5" fmla="*/ 1937100 h 4458921"/>
              <a:gd name="connsiteX6" fmla="*/ 2986920 w 3055525"/>
              <a:gd name="connsiteY6" fmla="*/ 3879022 h 4458921"/>
              <a:gd name="connsiteX7" fmla="*/ 2958639 w 3055525"/>
              <a:gd name="connsiteY7" fmla="*/ 4293801 h 4458921"/>
              <a:gd name="connsiteX8" fmla="*/ 2854945 w 3055525"/>
              <a:gd name="connsiteY8" fmla="*/ 4416350 h 4458921"/>
              <a:gd name="connsiteX9" fmla="*/ 649073 w 3055525"/>
              <a:gd name="connsiteY9" fmla="*/ 4454057 h 4458921"/>
              <a:gd name="connsiteX10" fmla="*/ 17477 w 3055525"/>
              <a:gd name="connsiteY10" fmla="*/ 4350361 h 4458921"/>
              <a:gd name="connsiteX11" fmla="*/ 45757 w 3055525"/>
              <a:gd name="connsiteY11" fmla="*/ 1965381 h 4458921"/>
              <a:gd name="connsiteX12" fmla="*/ 26903 w 3055525"/>
              <a:gd name="connsiteY12" fmla="*/ 306262 h 4458921"/>
              <a:gd name="connsiteX13" fmla="*/ 121172 w 3055525"/>
              <a:gd name="connsiteY13" fmla="*/ 42313 h 4458921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8130"/>
              <a:gd name="connsiteX1" fmla="*/ 771621 w 3017518"/>
              <a:gd name="connsiteY1" fmla="*/ 14032 h 4458130"/>
              <a:gd name="connsiteX2" fmla="*/ 2449592 w 3017518"/>
              <a:gd name="connsiteY2" fmla="*/ 14032 h 4458130"/>
              <a:gd name="connsiteX3" fmla="*/ 2873798 w 3017518"/>
              <a:gd name="connsiteY3" fmla="*/ 23458 h 4458130"/>
              <a:gd name="connsiteX4" fmla="*/ 3015202 w 3017518"/>
              <a:gd name="connsiteY4" fmla="*/ 287410 h 4458130"/>
              <a:gd name="connsiteX5" fmla="*/ 3015201 w 3017518"/>
              <a:gd name="connsiteY5" fmla="*/ 1937100 h 4458130"/>
              <a:gd name="connsiteX6" fmla="*/ 2986920 w 3017518"/>
              <a:gd name="connsiteY6" fmla="*/ 3879022 h 4458130"/>
              <a:gd name="connsiteX7" fmla="*/ 2958639 w 3017518"/>
              <a:gd name="connsiteY7" fmla="*/ 4293801 h 4458130"/>
              <a:gd name="connsiteX8" fmla="*/ 2525007 w 3017518"/>
              <a:gd name="connsiteY8" fmla="*/ 4435204 h 4458130"/>
              <a:gd name="connsiteX9" fmla="*/ 649073 w 3017518"/>
              <a:gd name="connsiteY9" fmla="*/ 4454057 h 4458130"/>
              <a:gd name="connsiteX10" fmla="*/ 17477 w 3017518"/>
              <a:gd name="connsiteY10" fmla="*/ 4350361 h 4458130"/>
              <a:gd name="connsiteX11" fmla="*/ 45757 w 3017518"/>
              <a:gd name="connsiteY11" fmla="*/ 1965381 h 4458130"/>
              <a:gd name="connsiteX12" fmla="*/ 26903 w 3017518"/>
              <a:gd name="connsiteY12" fmla="*/ 306262 h 4458130"/>
              <a:gd name="connsiteX13" fmla="*/ 121172 w 3017518"/>
              <a:gd name="connsiteY13" fmla="*/ 42313 h 4458130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293"/>
              <a:gd name="connsiteX1" fmla="*/ 771621 w 3017518"/>
              <a:gd name="connsiteY1" fmla="*/ 14032 h 4459293"/>
              <a:gd name="connsiteX2" fmla="*/ 2449592 w 3017518"/>
              <a:gd name="connsiteY2" fmla="*/ 14032 h 4459293"/>
              <a:gd name="connsiteX3" fmla="*/ 2873798 w 3017518"/>
              <a:gd name="connsiteY3" fmla="*/ 23458 h 4459293"/>
              <a:gd name="connsiteX4" fmla="*/ 3015202 w 3017518"/>
              <a:gd name="connsiteY4" fmla="*/ 287410 h 4459293"/>
              <a:gd name="connsiteX5" fmla="*/ 3015201 w 3017518"/>
              <a:gd name="connsiteY5" fmla="*/ 1937100 h 4459293"/>
              <a:gd name="connsiteX6" fmla="*/ 2986920 w 3017518"/>
              <a:gd name="connsiteY6" fmla="*/ 3879022 h 4459293"/>
              <a:gd name="connsiteX7" fmla="*/ 2958639 w 3017518"/>
              <a:gd name="connsiteY7" fmla="*/ 4293801 h 4459293"/>
              <a:gd name="connsiteX8" fmla="*/ 2525007 w 3017518"/>
              <a:gd name="connsiteY8" fmla="*/ 4435204 h 4459293"/>
              <a:gd name="connsiteX9" fmla="*/ 649073 w 3017518"/>
              <a:gd name="connsiteY9" fmla="*/ 4454057 h 4459293"/>
              <a:gd name="connsiteX10" fmla="*/ 17477 w 3017518"/>
              <a:gd name="connsiteY10" fmla="*/ 4350361 h 4459293"/>
              <a:gd name="connsiteX11" fmla="*/ 45757 w 3017518"/>
              <a:gd name="connsiteY11" fmla="*/ 1965381 h 4459293"/>
              <a:gd name="connsiteX12" fmla="*/ 26903 w 3017518"/>
              <a:gd name="connsiteY12" fmla="*/ 306262 h 4459293"/>
              <a:gd name="connsiteX13" fmla="*/ 121172 w 3017518"/>
              <a:gd name="connsiteY13" fmla="*/ 42313 h 4459293"/>
              <a:gd name="connsiteX0" fmla="*/ 121172 w 3017518"/>
              <a:gd name="connsiteY0" fmla="*/ 42313 h 4459538"/>
              <a:gd name="connsiteX1" fmla="*/ 771621 w 3017518"/>
              <a:gd name="connsiteY1" fmla="*/ 14032 h 4459538"/>
              <a:gd name="connsiteX2" fmla="*/ 2449592 w 3017518"/>
              <a:gd name="connsiteY2" fmla="*/ 14032 h 4459538"/>
              <a:gd name="connsiteX3" fmla="*/ 2873798 w 3017518"/>
              <a:gd name="connsiteY3" fmla="*/ 23458 h 4459538"/>
              <a:gd name="connsiteX4" fmla="*/ 3015202 w 3017518"/>
              <a:gd name="connsiteY4" fmla="*/ 287410 h 4459538"/>
              <a:gd name="connsiteX5" fmla="*/ 3015201 w 3017518"/>
              <a:gd name="connsiteY5" fmla="*/ 1937100 h 4459538"/>
              <a:gd name="connsiteX6" fmla="*/ 2986920 w 3017518"/>
              <a:gd name="connsiteY6" fmla="*/ 3879022 h 4459538"/>
              <a:gd name="connsiteX7" fmla="*/ 2939785 w 3017518"/>
              <a:gd name="connsiteY7" fmla="*/ 4350362 h 4459538"/>
              <a:gd name="connsiteX8" fmla="*/ 2525007 w 3017518"/>
              <a:gd name="connsiteY8" fmla="*/ 4435204 h 4459538"/>
              <a:gd name="connsiteX9" fmla="*/ 649073 w 3017518"/>
              <a:gd name="connsiteY9" fmla="*/ 4454057 h 4459538"/>
              <a:gd name="connsiteX10" fmla="*/ 17477 w 3017518"/>
              <a:gd name="connsiteY10" fmla="*/ 4350361 h 4459538"/>
              <a:gd name="connsiteX11" fmla="*/ 45757 w 3017518"/>
              <a:gd name="connsiteY11" fmla="*/ 1965381 h 4459538"/>
              <a:gd name="connsiteX12" fmla="*/ 26903 w 3017518"/>
              <a:gd name="connsiteY12" fmla="*/ 306262 h 4459538"/>
              <a:gd name="connsiteX13" fmla="*/ 121172 w 3017518"/>
              <a:gd name="connsiteY13" fmla="*/ 42313 h 4459538"/>
              <a:gd name="connsiteX0" fmla="*/ 121172 w 3024103"/>
              <a:gd name="connsiteY0" fmla="*/ 38699 h 4455924"/>
              <a:gd name="connsiteX1" fmla="*/ 771621 w 3024103"/>
              <a:gd name="connsiteY1" fmla="*/ 10418 h 4455924"/>
              <a:gd name="connsiteX2" fmla="*/ 2449592 w 3024103"/>
              <a:gd name="connsiteY2" fmla="*/ 10418 h 4455924"/>
              <a:gd name="connsiteX3" fmla="*/ 2968066 w 3024103"/>
              <a:gd name="connsiteY3" fmla="*/ 57552 h 4455924"/>
              <a:gd name="connsiteX4" fmla="*/ 3015202 w 3024103"/>
              <a:gd name="connsiteY4" fmla="*/ 283796 h 4455924"/>
              <a:gd name="connsiteX5" fmla="*/ 3015201 w 3024103"/>
              <a:gd name="connsiteY5" fmla="*/ 1933486 h 4455924"/>
              <a:gd name="connsiteX6" fmla="*/ 2986920 w 3024103"/>
              <a:gd name="connsiteY6" fmla="*/ 3875408 h 4455924"/>
              <a:gd name="connsiteX7" fmla="*/ 2939785 w 3024103"/>
              <a:gd name="connsiteY7" fmla="*/ 4346748 h 4455924"/>
              <a:gd name="connsiteX8" fmla="*/ 2525007 w 3024103"/>
              <a:gd name="connsiteY8" fmla="*/ 4431590 h 4455924"/>
              <a:gd name="connsiteX9" fmla="*/ 649073 w 3024103"/>
              <a:gd name="connsiteY9" fmla="*/ 4450443 h 4455924"/>
              <a:gd name="connsiteX10" fmla="*/ 17477 w 3024103"/>
              <a:gd name="connsiteY10" fmla="*/ 4346747 h 4455924"/>
              <a:gd name="connsiteX11" fmla="*/ 45757 w 3024103"/>
              <a:gd name="connsiteY11" fmla="*/ 1961767 h 4455924"/>
              <a:gd name="connsiteX12" fmla="*/ 26903 w 3024103"/>
              <a:gd name="connsiteY12" fmla="*/ 302648 h 4455924"/>
              <a:gd name="connsiteX13" fmla="*/ 121172 w 3024103"/>
              <a:gd name="connsiteY13" fmla="*/ 38699 h 4455924"/>
              <a:gd name="connsiteX0" fmla="*/ 121172 w 3022230"/>
              <a:gd name="connsiteY0" fmla="*/ 38699 h 4455924"/>
              <a:gd name="connsiteX1" fmla="*/ 771621 w 3022230"/>
              <a:gd name="connsiteY1" fmla="*/ 10418 h 4455924"/>
              <a:gd name="connsiteX2" fmla="*/ 2449592 w 3022230"/>
              <a:gd name="connsiteY2" fmla="*/ 10418 h 4455924"/>
              <a:gd name="connsiteX3" fmla="*/ 2911505 w 3022230"/>
              <a:gd name="connsiteY3" fmla="*/ 38698 h 4455924"/>
              <a:gd name="connsiteX4" fmla="*/ 3015202 w 3022230"/>
              <a:gd name="connsiteY4" fmla="*/ 283796 h 4455924"/>
              <a:gd name="connsiteX5" fmla="*/ 3015201 w 3022230"/>
              <a:gd name="connsiteY5" fmla="*/ 1933486 h 4455924"/>
              <a:gd name="connsiteX6" fmla="*/ 2986920 w 3022230"/>
              <a:gd name="connsiteY6" fmla="*/ 3875408 h 4455924"/>
              <a:gd name="connsiteX7" fmla="*/ 2939785 w 3022230"/>
              <a:gd name="connsiteY7" fmla="*/ 4346748 h 4455924"/>
              <a:gd name="connsiteX8" fmla="*/ 2525007 w 3022230"/>
              <a:gd name="connsiteY8" fmla="*/ 4431590 h 4455924"/>
              <a:gd name="connsiteX9" fmla="*/ 649073 w 3022230"/>
              <a:gd name="connsiteY9" fmla="*/ 4450443 h 4455924"/>
              <a:gd name="connsiteX10" fmla="*/ 17477 w 3022230"/>
              <a:gd name="connsiteY10" fmla="*/ 4346747 h 4455924"/>
              <a:gd name="connsiteX11" fmla="*/ 45757 w 3022230"/>
              <a:gd name="connsiteY11" fmla="*/ 1961767 h 4455924"/>
              <a:gd name="connsiteX12" fmla="*/ 26903 w 3022230"/>
              <a:gd name="connsiteY12" fmla="*/ 302648 h 4455924"/>
              <a:gd name="connsiteX13" fmla="*/ 121172 w 3022230"/>
              <a:gd name="connsiteY13" fmla="*/ 38699 h 4455924"/>
              <a:gd name="connsiteX0" fmla="*/ 121172 w 3015201"/>
              <a:gd name="connsiteY0" fmla="*/ 42071 h 4459296"/>
              <a:gd name="connsiteX1" fmla="*/ 771621 w 3015201"/>
              <a:gd name="connsiteY1" fmla="*/ 13790 h 4459296"/>
              <a:gd name="connsiteX2" fmla="*/ 2449592 w 3015201"/>
              <a:gd name="connsiteY2" fmla="*/ 13790 h 4459296"/>
              <a:gd name="connsiteX3" fmla="*/ 2911505 w 3015201"/>
              <a:gd name="connsiteY3" fmla="*/ 42070 h 4459296"/>
              <a:gd name="connsiteX4" fmla="*/ 2986921 w 3015201"/>
              <a:gd name="connsiteY4" fmla="*/ 447424 h 4459296"/>
              <a:gd name="connsiteX5" fmla="*/ 3015201 w 3015201"/>
              <a:gd name="connsiteY5" fmla="*/ 1936858 h 4459296"/>
              <a:gd name="connsiteX6" fmla="*/ 2986920 w 3015201"/>
              <a:gd name="connsiteY6" fmla="*/ 3878780 h 4459296"/>
              <a:gd name="connsiteX7" fmla="*/ 2939785 w 3015201"/>
              <a:gd name="connsiteY7" fmla="*/ 4350120 h 4459296"/>
              <a:gd name="connsiteX8" fmla="*/ 2525007 w 3015201"/>
              <a:gd name="connsiteY8" fmla="*/ 4434962 h 4459296"/>
              <a:gd name="connsiteX9" fmla="*/ 649073 w 3015201"/>
              <a:gd name="connsiteY9" fmla="*/ 4453815 h 4459296"/>
              <a:gd name="connsiteX10" fmla="*/ 17477 w 3015201"/>
              <a:gd name="connsiteY10" fmla="*/ 4350119 h 4459296"/>
              <a:gd name="connsiteX11" fmla="*/ 45757 w 3015201"/>
              <a:gd name="connsiteY11" fmla="*/ 1965139 h 4459296"/>
              <a:gd name="connsiteX12" fmla="*/ 26903 w 3015201"/>
              <a:gd name="connsiteY12" fmla="*/ 306020 h 4459296"/>
              <a:gd name="connsiteX13" fmla="*/ 121172 w 3015201"/>
              <a:gd name="connsiteY13" fmla="*/ 42071 h 4459296"/>
              <a:gd name="connsiteX0" fmla="*/ 121172 w 3018381"/>
              <a:gd name="connsiteY0" fmla="*/ 38699 h 4455924"/>
              <a:gd name="connsiteX1" fmla="*/ 771621 w 3018381"/>
              <a:gd name="connsiteY1" fmla="*/ 10418 h 4455924"/>
              <a:gd name="connsiteX2" fmla="*/ 2449592 w 3018381"/>
              <a:gd name="connsiteY2" fmla="*/ 10418 h 4455924"/>
              <a:gd name="connsiteX3" fmla="*/ 2977493 w 3018381"/>
              <a:gd name="connsiteY3" fmla="*/ 66978 h 4455924"/>
              <a:gd name="connsiteX4" fmla="*/ 2986921 w 3018381"/>
              <a:gd name="connsiteY4" fmla="*/ 444052 h 4455924"/>
              <a:gd name="connsiteX5" fmla="*/ 3015201 w 3018381"/>
              <a:gd name="connsiteY5" fmla="*/ 1933486 h 4455924"/>
              <a:gd name="connsiteX6" fmla="*/ 2986920 w 3018381"/>
              <a:gd name="connsiteY6" fmla="*/ 3875408 h 4455924"/>
              <a:gd name="connsiteX7" fmla="*/ 2939785 w 3018381"/>
              <a:gd name="connsiteY7" fmla="*/ 4346748 h 4455924"/>
              <a:gd name="connsiteX8" fmla="*/ 2525007 w 3018381"/>
              <a:gd name="connsiteY8" fmla="*/ 4431590 h 4455924"/>
              <a:gd name="connsiteX9" fmla="*/ 649073 w 3018381"/>
              <a:gd name="connsiteY9" fmla="*/ 4450443 h 4455924"/>
              <a:gd name="connsiteX10" fmla="*/ 17477 w 3018381"/>
              <a:gd name="connsiteY10" fmla="*/ 4346747 h 4455924"/>
              <a:gd name="connsiteX11" fmla="*/ 45757 w 3018381"/>
              <a:gd name="connsiteY11" fmla="*/ 1961767 h 4455924"/>
              <a:gd name="connsiteX12" fmla="*/ 26903 w 3018381"/>
              <a:gd name="connsiteY12" fmla="*/ 302648 h 4455924"/>
              <a:gd name="connsiteX13" fmla="*/ 121172 w 3018381"/>
              <a:gd name="connsiteY13" fmla="*/ 38699 h 4455924"/>
              <a:gd name="connsiteX0" fmla="*/ 121172 w 3015201"/>
              <a:gd name="connsiteY0" fmla="*/ 39037 h 4456262"/>
              <a:gd name="connsiteX1" fmla="*/ 771621 w 3015201"/>
              <a:gd name="connsiteY1" fmla="*/ 10756 h 4456262"/>
              <a:gd name="connsiteX2" fmla="*/ 2449592 w 3015201"/>
              <a:gd name="connsiteY2" fmla="*/ 10756 h 4456262"/>
              <a:gd name="connsiteX3" fmla="*/ 2977493 w 3015201"/>
              <a:gd name="connsiteY3" fmla="*/ 67316 h 4456262"/>
              <a:gd name="connsiteX4" fmla="*/ 2986921 w 3015201"/>
              <a:gd name="connsiteY4" fmla="*/ 444390 h 4456262"/>
              <a:gd name="connsiteX5" fmla="*/ 3015201 w 3015201"/>
              <a:gd name="connsiteY5" fmla="*/ 1933824 h 4456262"/>
              <a:gd name="connsiteX6" fmla="*/ 2986920 w 3015201"/>
              <a:gd name="connsiteY6" fmla="*/ 3875746 h 4456262"/>
              <a:gd name="connsiteX7" fmla="*/ 2939785 w 3015201"/>
              <a:gd name="connsiteY7" fmla="*/ 4347086 h 4456262"/>
              <a:gd name="connsiteX8" fmla="*/ 2525007 w 3015201"/>
              <a:gd name="connsiteY8" fmla="*/ 4431928 h 4456262"/>
              <a:gd name="connsiteX9" fmla="*/ 649073 w 3015201"/>
              <a:gd name="connsiteY9" fmla="*/ 4450781 h 4456262"/>
              <a:gd name="connsiteX10" fmla="*/ 17477 w 3015201"/>
              <a:gd name="connsiteY10" fmla="*/ 4347085 h 4456262"/>
              <a:gd name="connsiteX11" fmla="*/ 45757 w 3015201"/>
              <a:gd name="connsiteY11" fmla="*/ 1962105 h 4456262"/>
              <a:gd name="connsiteX12" fmla="*/ 26903 w 3015201"/>
              <a:gd name="connsiteY12" fmla="*/ 302986 h 4456262"/>
              <a:gd name="connsiteX13" fmla="*/ 121172 w 3015201"/>
              <a:gd name="connsiteY13" fmla="*/ 39037 h 4456262"/>
              <a:gd name="connsiteX0" fmla="*/ 121172 w 3015201"/>
              <a:gd name="connsiteY0" fmla="*/ 38699 h 4455924"/>
              <a:gd name="connsiteX1" fmla="*/ 771621 w 3015201"/>
              <a:gd name="connsiteY1" fmla="*/ 10418 h 4455924"/>
              <a:gd name="connsiteX2" fmla="*/ 2449592 w 3015201"/>
              <a:gd name="connsiteY2" fmla="*/ 10418 h 4455924"/>
              <a:gd name="connsiteX3" fmla="*/ 2977493 w 3015201"/>
              <a:gd name="connsiteY3" fmla="*/ 95258 h 4455924"/>
              <a:gd name="connsiteX4" fmla="*/ 2986921 w 3015201"/>
              <a:gd name="connsiteY4" fmla="*/ 444052 h 4455924"/>
              <a:gd name="connsiteX5" fmla="*/ 3015201 w 3015201"/>
              <a:gd name="connsiteY5" fmla="*/ 1933486 h 4455924"/>
              <a:gd name="connsiteX6" fmla="*/ 2986920 w 3015201"/>
              <a:gd name="connsiteY6" fmla="*/ 3875408 h 4455924"/>
              <a:gd name="connsiteX7" fmla="*/ 2939785 w 3015201"/>
              <a:gd name="connsiteY7" fmla="*/ 4346748 h 4455924"/>
              <a:gd name="connsiteX8" fmla="*/ 2525007 w 3015201"/>
              <a:gd name="connsiteY8" fmla="*/ 4431590 h 4455924"/>
              <a:gd name="connsiteX9" fmla="*/ 649073 w 3015201"/>
              <a:gd name="connsiteY9" fmla="*/ 4450443 h 4455924"/>
              <a:gd name="connsiteX10" fmla="*/ 17477 w 3015201"/>
              <a:gd name="connsiteY10" fmla="*/ 4346747 h 4455924"/>
              <a:gd name="connsiteX11" fmla="*/ 45757 w 3015201"/>
              <a:gd name="connsiteY11" fmla="*/ 1961767 h 4455924"/>
              <a:gd name="connsiteX12" fmla="*/ 26903 w 3015201"/>
              <a:gd name="connsiteY12" fmla="*/ 302648 h 4455924"/>
              <a:gd name="connsiteX13" fmla="*/ 121172 w 3015201"/>
              <a:gd name="connsiteY13" fmla="*/ 38699 h 4455924"/>
              <a:gd name="connsiteX0" fmla="*/ 58298 w 3018315"/>
              <a:gd name="connsiteY0" fmla="*/ 48910 h 4447281"/>
              <a:gd name="connsiteX1" fmla="*/ 774735 w 3018315"/>
              <a:gd name="connsiteY1" fmla="*/ 1775 h 4447281"/>
              <a:gd name="connsiteX2" fmla="*/ 2452706 w 3018315"/>
              <a:gd name="connsiteY2" fmla="*/ 1775 h 4447281"/>
              <a:gd name="connsiteX3" fmla="*/ 2980607 w 3018315"/>
              <a:gd name="connsiteY3" fmla="*/ 86615 h 4447281"/>
              <a:gd name="connsiteX4" fmla="*/ 2990035 w 3018315"/>
              <a:gd name="connsiteY4" fmla="*/ 435409 h 4447281"/>
              <a:gd name="connsiteX5" fmla="*/ 3018315 w 3018315"/>
              <a:gd name="connsiteY5" fmla="*/ 1924843 h 4447281"/>
              <a:gd name="connsiteX6" fmla="*/ 2990034 w 3018315"/>
              <a:gd name="connsiteY6" fmla="*/ 3866765 h 4447281"/>
              <a:gd name="connsiteX7" fmla="*/ 2942899 w 3018315"/>
              <a:gd name="connsiteY7" fmla="*/ 4338105 h 4447281"/>
              <a:gd name="connsiteX8" fmla="*/ 2528121 w 3018315"/>
              <a:gd name="connsiteY8" fmla="*/ 4422947 h 4447281"/>
              <a:gd name="connsiteX9" fmla="*/ 652187 w 3018315"/>
              <a:gd name="connsiteY9" fmla="*/ 4441800 h 4447281"/>
              <a:gd name="connsiteX10" fmla="*/ 20591 w 3018315"/>
              <a:gd name="connsiteY10" fmla="*/ 4338104 h 4447281"/>
              <a:gd name="connsiteX11" fmla="*/ 48871 w 3018315"/>
              <a:gd name="connsiteY11" fmla="*/ 1953124 h 4447281"/>
              <a:gd name="connsiteX12" fmla="*/ 30017 w 3018315"/>
              <a:gd name="connsiteY12" fmla="*/ 294005 h 4447281"/>
              <a:gd name="connsiteX13" fmla="*/ 58298 w 3018315"/>
              <a:gd name="connsiteY13" fmla="*/ 48910 h 4447281"/>
              <a:gd name="connsiteX0" fmla="*/ 55184 w 3015201"/>
              <a:gd name="connsiteY0" fmla="*/ 63912 h 4462283"/>
              <a:gd name="connsiteX1" fmla="*/ 771621 w 3015201"/>
              <a:gd name="connsiteY1" fmla="*/ 16777 h 4462283"/>
              <a:gd name="connsiteX2" fmla="*/ 2449592 w 3015201"/>
              <a:gd name="connsiteY2" fmla="*/ 16777 h 4462283"/>
              <a:gd name="connsiteX3" fmla="*/ 2977493 w 3015201"/>
              <a:gd name="connsiteY3" fmla="*/ 101617 h 4462283"/>
              <a:gd name="connsiteX4" fmla="*/ 2986921 w 3015201"/>
              <a:gd name="connsiteY4" fmla="*/ 450411 h 4462283"/>
              <a:gd name="connsiteX5" fmla="*/ 3015201 w 3015201"/>
              <a:gd name="connsiteY5" fmla="*/ 1939845 h 4462283"/>
              <a:gd name="connsiteX6" fmla="*/ 2986920 w 3015201"/>
              <a:gd name="connsiteY6" fmla="*/ 3881767 h 4462283"/>
              <a:gd name="connsiteX7" fmla="*/ 2939785 w 3015201"/>
              <a:gd name="connsiteY7" fmla="*/ 4353107 h 4462283"/>
              <a:gd name="connsiteX8" fmla="*/ 2525007 w 3015201"/>
              <a:gd name="connsiteY8" fmla="*/ 4437949 h 4462283"/>
              <a:gd name="connsiteX9" fmla="*/ 649073 w 3015201"/>
              <a:gd name="connsiteY9" fmla="*/ 4456802 h 4462283"/>
              <a:gd name="connsiteX10" fmla="*/ 17477 w 3015201"/>
              <a:gd name="connsiteY10" fmla="*/ 4353106 h 4462283"/>
              <a:gd name="connsiteX11" fmla="*/ 45757 w 3015201"/>
              <a:gd name="connsiteY11" fmla="*/ 1968126 h 4462283"/>
              <a:gd name="connsiteX12" fmla="*/ 26903 w 3015201"/>
              <a:gd name="connsiteY12" fmla="*/ 309007 h 4462283"/>
              <a:gd name="connsiteX13" fmla="*/ 55184 w 3015201"/>
              <a:gd name="connsiteY13" fmla="*/ 63912 h 4462283"/>
              <a:gd name="connsiteX0" fmla="*/ 71515 w 3031532"/>
              <a:gd name="connsiteY0" fmla="*/ 59004 h 4457375"/>
              <a:gd name="connsiteX1" fmla="*/ 787952 w 3031532"/>
              <a:gd name="connsiteY1" fmla="*/ 11869 h 4457375"/>
              <a:gd name="connsiteX2" fmla="*/ 2465923 w 3031532"/>
              <a:gd name="connsiteY2" fmla="*/ 11869 h 4457375"/>
              <a:gd name="connsiteX3" fmla="*/ 2993824 w 3031532"/>
              <a:gd name="connsiteY3" fmla="*/ 96709 h 4457375"/>
              <a:gd name="connsiteX4" fmla="*/ 3003252 w 3031532"/>
              <a:gd name="connsiteY4" fmla="*/ 445503 h 4457375"/>
              <a:gd name="connsiteX5" fmla="*/ 3031532 w 3031532"/>
              <a:gd name="connsiteY5" fmla="*/ 1934937 h 4457375"/>
              <a:gd name="connsiteX6" fmla="*/ 3003251 w 3031532"/>
              <a:gd name="connsiteY6" fmla="*/ 3876859 h 4457375"/>
              <a:gd name="connsiteX7" fmla="*/ 2956116 w 3031532"/>
              <a:gd name="connsiteY7" fmla="*/ 4348199 h 4457375"/>
              <a:gd name="connsiteX8" fmla="*/ 2541338 w 3031532"/>
              <a:gd name="connsiteY8" fmla="*/ 4433041 h 4457375"/>
              <a:gd name="connsiteX9" fmla="*/ 665404 w 3031532"/>
              <a:gd name="connsiteY9" fmla="*/ 4451894 h 4457375"/>
              <a:gd name="connsiteX10" fmla="*/ 33808 w 3031532"/>
              <a:gd name="connsiteY10" fmla="*/ 4348198 h 4457375"/>
              <a:gd name="connsiteX11" fmla="*/ 62088 w 3031532"/>
              <a:gd name="connsiteY11" fmla="*/ 1963218 h 4457375"/>
              <a:gd name="connsiteX12" fmla="*/ 24380 w 3031532"/>
              <a:gd name="connsiteY12" fmla="*/ 605757 h 4457375"/>
              <a:gd name="connsiteX13" fmla="*/ 71515 w 3031532"/>
              <a:gd name="connsiteY13" fmla="*/ 59004 h 4457375"/>
              <a:gd name="connsiteX0" fmla="*/ 55855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55855 w 3015872"/>
              <a:gd name="connsiteY13" fmla="*/ 59004 h 4457375"/>
              <a:gd name="connsiteX0" fmla="*/ 102989 w 3015872"/>
              <a:gd name="connsiteY0" fmla="*/ 59004 h 4457375"/>
              <a:gd name="connsiteX1" fmla="*/ 772292 w 3015872"/>
              <a:gd name="connsiteY1" fmla="*/ 11869 h 4457375"/>
              <a:gd name="connsiteX2" fmla="*/ 2450263 w 3015872"/>
              <a:gd name="connsiteY2" fmla="*/ 11869 h 4457375"/>
              <a:gd name="connsiteX3" fmla="*/ 2978164 w 3015872"/>
              <a:gd name="connsiteY3" fmla="*/ 96709 h 4457375"/>
              <a:gd name="connsiteX4" fmla="*/ 2987592 w 3015872"/>
              <a:gd name="connsiteY4" fmla="*/ 445503 h 4457375"/>
              <a:gd name="connsiteX5" fmla="*/ 3015872 w 3015872"/>
              <a:gd name="connsiteY5" fmla="*/ 1934937 h 4457375"/>
              <a:gd name="connsiteX6" fmla="*/ 2987591 w 3015872"/>
              <a:gd name="connsiteY6" fmla="*/ 3876859 h 4457375"/>
              <a:gd name="connsiteX7" fmla="*/ 2940456 w 3015872"/>
              <a:gd name="connsiteY7" fmla="*/ 4348199 h 4457375"/>
              <a:gd name="connsiteX8" fmla="*/ 2525678 w 3015872"/>
              <a:gd name="connsiteY8" fmla="*/ 4433041 h 4457375"/>
              <a:gd name="connsiteX9" fmla="*/ 649744 w 3015872"/>
              <a:gd name="connsiteY9" fmla="*/ 4451894 h 4457375"/>
              <a:gd name="connsiteX10" fmla="*/ 18148 w 3015872"/>
              <a:gd name="connsiteY10" fmla="*/ 4348198 h 4457375"/>
              <a:gd name="connsiteX11" fmla="*/ 46428 w 3015872"/>
              <a:gd name="connsiteY11" fmla="*/ 1963218 h 4457375"/>
              <a:gd name="connsiteX12" fmla="*/ 55854 w 3015872"/>
              <a:gd name="connsiteY12" fmla="*/ 605757 h 4457375"/>
              <a:gd name="connsiteX13" fmla="*/ 102989 w 3015872"/>
              <a:gd name="connsiteY13" fmla="*/ 59004 h 44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15872" h="4457375">
                <a:moveTo>
                  <a:pt x="102989" y="59004"/>
                </a:moveTo>
                <a:cubicBezTo>
                  <a:pt x="222395" y="-39977"/>
                  <a:pt x="371653" y="16582"/>
                  <a:pt x="772292" y="11869"/>
                </a:cubicBezTo>
                <a:lnTo>
                  <a:pt x="2450263" y="11869"/>
                </a:lnTo>
                <a:cubicBezTo>
                  <a:pt x="2800626" y="10298"/>
                  <a:pt x="2925133" y="-5423"/>
                  <a:pt x="2978164" y="96709"/>
                </a:cubicBezTo>
                <a:cubicBezTo>
                  <a:pt x="3020585" y="178407"/>
                  <a:pt x="2981307" y="139132"/>
                  <a:pt x="2987592" y="445503"/>
                </a:cubicBezTo>
                <a:cubicBezTo>
                  <a:pt x="2993877" y="751874"/>
                  <a:pt x="3012730" y="1331622"/>
                  <a:pt x="3015872" y="1934937"/>
                </a:cubicBezTo>
                <a:lnTo>
                  <a:pt x="2987591" y="3876859"/>
                </a:lnTo>
                <a:cubicBezTo>
                  <a:pt x="2987591" y="4279069"/>
                  <a:pt x="3017441" y="4255502"/>
                  <a:pt x="2940456" y="4348199"/>
                </a:cubicBezTo>
                <a:cubicBezTo>
                  <a:pt x="2863471" y="4440896"/>
                  <a:pt x="2907463" y="4415759"/>
                  <a:pt x="2525678" y="4433041"/>
                </a:cubicBezTo>
                <a:cubicBezTo>
                  <a:pt x="2143893" y="4450323"/>
                  <a:pt x="1067666" y="4466034"/>
                  <a:pt x="649744" y="4451894"/>
                </a:cubicBezTo>
                <a:cubicBezTo>
                  <a:pt x="231822" y="4437754"/>
                  <a:pt x="78419" y="4483465"/>
                  <a:pt x="18148" y="4348198"/>
                </a:cubicBezTo>
                <a:cubicBezTo>
                  <a:pt x="-33224" y="4232903"/>
                  <a:pt x="40144" y="2586958"/>
                  <a:pt x="46428" y="1963218"/>
                </a:cubicBezTo>
                <a:cubicBezTo>
                  <a:pt x="52712" y="1339478"/>
                  <a:pt x="46427" y="923126"/>
                  <a:pt x="55854" y="605757"/>
                </a:cubicBezTo>
                <a:cubicBezTo>
                  <a:pt x="65281" y="288388"/>
                  <a:pt x="-16417" y="157985"/>
                  <a:pt x="102989" y="5900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3658BF4F-273F-4E09-BDF0-DA5E702E703A}"/>
              </a:ext>
            </a:extLst>
          </p:cNvPr>
          <p:cNvSpPr/>
          <p:nvPr/>
        </p:nvSpPr>
        <p:spPr>
          <a:xfrm>
            <a:off x="4385956" y="3450217"/>
            <a:ext cx="3193195" cy="35821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63C62317-FF93-44E4-AA8E-C77A1EDBFD70}"/>
              </a:ext>
            </a:extLst>
          </p:cNvPr>
          <p:cNvSpPr/>
          <p:nvPr/>
        </p:nvSpPr>
        <p:spPr>
          <a:xfrm>
            <a:off x="3044858" y="3610466"/>
            <a:ext cx="1341098" cy="207390"/>
          </a:xfrm>
          <a:custGeom>
            <a:avLst/>
            <a:gdLst>
              <a:gd name="connsiteX0" fmla="*/ 0 w 1319752"/>
              <a:gd name="connsiteY0" fmla="*/ 207390 h 207390"/>
              <a:gd name="connsiteX1" fmla="*/ 669303 w 1319752"/>
              <a:gd name="connsiteY1" fmla="*/ 56561 h 207390"/>
              <a:gd name="connsiteX2" fmla="*/ 1319752 w 1319752"/>
              <a:gd name="connsiteY2" fmla="*/ 0 h 20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752" h="207390">
                <a:moveTo>
                  <a:pt x="0" y="207390"/>
                </a:moveTo>
                <a:cubicBezTo>
                  <a:pt x="224672" y="149258"/>
                  <a:pt x="449344" y="91126"/>
                  <a:pt x="669303" y="56561"/>
                </a:cubicBezTo>
                <a:cubicBezTo>
                  <a:pt x="889262" y="21996"/>
                  <a:pt x="1104507" y="10998"/>
                  <a:pt x="13197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EC375A92-908F-4A3B-9BAC-5CE98E0365E5}"/>
              </a:ext>
            </a:extLst>
          </p:cNvPr>
          <p:cNvSpPr txBox="1"/>
          <p:nvPr/>
        </p:nvSpPr>
        <p:spPr>
          <a:xfrm>
            <a:off x="6042375" y="375165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CATALOG CONTEXT</a:t>
            </a:r>
          </a:p>
        </p:txBody>
      </p:sp>
    </p:spTree>
    <p:extLst>
      <p:ext uri="{BB962C8B-B14F-4D97-AF65-F5344CB8AC3E}">
        <p14:creationId xmlns:p14="http://schemas.microsoft.com/office/powerpoint/2010/main" val="70367334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217</a:t>
            </a:fld>
            <a:endParaRPr lang="nb-NO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49" y="1822186"/>
            <a:ext cx="4444739" cy="43396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embedded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"episode"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"/programs/MDRI20000115"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"playback"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share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"https://tv.nrk.no/se?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               v=MDRI20000115{&amp;autoplay,t}"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title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"1. Den som vil det mest"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productionYear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2018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rating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"12+"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}]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D1EA5693-AF31-46A1-BC64-2C25ED29C7CA}"/>
              </a:ext>
            </a:extLst>
          </p:cNvPr>
          <p:cNvSpPr txBox="1"/>
          <p:nvPr/>
        </p:nvSpPr>
        <p:spPr>
          <a:xfrm>
            <a:off x="3465645" y="1822186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EMBEDDED EPISODE RESOURCE</a:t>
            </a:r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C980F1FC-EC56-461C-A03F-8928C8E7291B}"/>
              </a:ext>
            </a:extLst>
          </p:cNvPr>
          <p:cNvSpPr/>
          <p:nvPr/>
        </p:nvSpPr>
        <p:spPr>
          <a:xfrm>
            <a:off x="2398983" y="2247034"/>
            <a:ext cx="868837" cy="2039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</p:spTree>
    <p:extLst>
      <p:ext uri="{BB962C8B-B14F-4D97-AF65-F5344CB8AC3E}">
        <p14:creationId xmlns:p14="http://schemas.microsoft.com/office/powerpoint/2010/main" val="375076129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mann, innendørs, elektronikk&#10;&#10;Automatisk generert beskrivelse">
            <a:extLst>
              <a:ext uri="{FF2B5EF4-FFF2-40B4-BE49-F238E27FC236}">
                <a16:creationId xmlns:a16="http://schemas.microsoft.com/office/drawing/2014/main" id="{0BEE5188-1686-4C31-9654-6D0AB24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879"/>
            <a:ext cx="9144000" cy="51022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218</a:t>
            </a:fld>
            <a:endParaRPr lang="nb-NO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5518092-02DA-49FE-B5A2-59456770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049" y="1822186"/>
            <a:ext cx="4444739" cy="43396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embedded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"episode"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"/programs/MDRI20000115"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"playback"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share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"https://tv.nrk.no/se?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               v=MDRI20000115{&amp;autoplay,t}"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title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"1. Den som vil det mest"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productionYear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2018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rating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alt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"12+"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}]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CATALOG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</p:spTree>
    <p:extLst>
      <p:ext uri="{BB962C8B-B14F-4D97-AF65-F5344CB8AC3E}">
        <p14:creationId xmlns:p14="http://schemas.microsoft.com/office/powerpoint/2010/main" val="140666393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219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4B0E563-D378-4C93-9655-FA2BB23117C8}"/>
              </a:ext>
            </a:extLst>
          </p:cNvPr>
          <p:cNvSpPr txBox="1"/>
          <p:nvPr/>
        </p:nvSpPr>
        <p:spPr>
          <a:xfrm>
            <a:off x="1482068" y="973648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EPISODE PLAYBACK RESOURCE</a:t>
            </a:r>
          </a:p>
        </p:txBody>
      </p:sp>
    </p:spTree>
    <p:extLst>
      <p:ext uri="{BB962C8B-B14F-4D97-AF65-F5344CB8AC3E}">
        <p14:creationId xmlns:p14="http://schemas.microsoft.com/office/powerpoint/2010/main" val="3187822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RAPIDLY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EVOLVING DOMAIN</a:t>
            </a:r>
          </a:p>
        </p:txBody>
      </p:sp>
    </p:spTree>
    <p:extLst>
      <p:ext uri="{BB962C8B-B14F-4D97-AF65-F5344CB8AC3E}">
        <p14:creationId xmlns:p14="http://schemas.microsoft.com/office/powerpoint/2010/main" val="37998494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220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4B0E563-D378-4C93-9655-FA2BB23117C8}"/>
              </a:ext>
            </a:extLst>
          </p:cNvPr>
          <p:cNvSpPr txBox="1"/>
          <p:nvPr/>
        </p:nvSpPr>
        <p:spPr>
          <a:xfrm>
            <a:off x="1482068" y="973648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EPISODE PLAYBACK RESOURCE</a:t>
            </a:r>
          </a:p>
        </p:txBody>
      </p:sp>
    </p:spTree>
    <p:extLst>
      <p:ext uri="{BB962C8B-B14F-4D97-AF65-F5344CB8AC3E}">
        <p14:creationId xmlns:p14="http://schemas.microsoft.com/office/powerpoint/2010/main" val="225081931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221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D381E2E-2B50-43DD-A0C8-E2E3B2E07CF6}"/>
              </a:ext>
            </a:extLst>
          </p:cNvPr>
          <p:cNvSpPr/>
          <p:nvPr/>
        </p:nvSpPr>
        <p:spPr>
          <a:xfrm>
            <a:off x="372220" y="1945376"/>
            <a:ext cx="938106" cy="2039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A1CD7EA-5500-4B56-B67D-5FFF153D450F}"/>
              </a:ext>
            </a:extLst>
          </p:cNvPr>
          <p:cNvSpPr txBox="1"/>
          <p:nvPr/>
        </p:nvSpPr>
        <p:spPr>
          <a:xfrm>
            <a:off x="1597617" y="1731733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RESOLVE MANIFEST URL</a:t>
            </a:r>
          </a:p>
        </p:txBody>
      </p:sp>
    </p:spTree>
    <p:extLst>
      <p:ext uri="{BB962C8B-B14F-4D97-AF65-F5344CB8AC3E}">
        <p14:creationId xmlns:p14="http://schemas.microsoft.com/office/powerpoint/2010/main" val="8404411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222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D381E2E-2B50-43DD-A0C8-E2E3B2E07CF6}"/>
              </a:ext>
            </a:extLst>
          </p:cNvPr>
          <p:cNvSpPr/>
          <p:nvPr/>
        </p:nvSpPr>
        <p:spPr>
          <a:xfrm>
            <a:off x="457200" y="2614353"/>
            <a:ext cx="3258342" cy="566997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A1CD7EA-5500-4B56-B67D-5FFF153D450F}"/>
              </a:ext>
            </a:extLst>
          </p:cNvPr>
          <p:cNvSpPr txBox="1"/>
          <p:nvPr/>
        </p:nvSpPr>
        <p:spPr>
          <a:xfrm>
            <a:off x="2222369" y="3566536"/>
            <a:ext cx="2246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ACCESSIBILITY OPTION</a:t>
            </a:r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6EBB884D-BE8A-48EA-8EE1-19381CE43158}"/>
              </a:ext>
            </a:extLst>
          </p:cNvPr>
          <p:cNvSpPr/>
          <p:nvPr/>
        </p:nvSpPr>
        <p:spPr>
          <a:xfrm flipV="1">
            <a:off x="3715541" y="3995284"/>
            <a:ext cx="4325877" cy="829369"/>
          </a:xfrm>
          <a:custGeom>
            <a:avLst/>
            <a:gdLst>
              <a:gd name="connsiteX0" fmla="*/ 0 w 1319752"/>
              <a:gd name="connsiteY0" fmla="*/ 207390 h 207390"/>
              <a:gd name="connsiteX1" fmla="*/ 669303 w 1319752"/>
              <a:gd name="connsiteY1" fmla="*/ 56561 h 207390"/>
              <a:gd name="connsiteX2" fmla="*/ 1319752 w 1319752"/>
              <a:gd name="connsiteY2" fmla="*/ 0 h 20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752" h="207390">
                <a:moveTo>
                  <a:pt x="0" y="207390"/>
                </a:moveTo>
                <a:cubicBezTo>
                  <a:pt x="224672" y="149258"/>
                  <a:pt x="449344" y="91126"/>
                  <a:pt x="669303" y="56561"/>
                </a:cubicBezTo>
                <a:cubicBezTo>
                  <a:pt x="889262" y="21996"/>
                  <a:pt x="1104507" y="10998"/>
                  <a:pt x="1319752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A91C9DF3-8587-4169-B431-ADFD2F67587A}"/>
              </a:ext>
            </a:extLst>
          </p:cNvPr>
          <p:cNvSpPr/>
          <p:nvPr/>
        </p:nvSpPr>
        <p:spPr>
          <a:xfrm>
            <a:off x="8041419" y="4462203"/>
            <a:ext cx="950181" cy="862272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A3BE7CDC-5083-4CFE-A2BE-E8D9D8A3E146}"/>
              </a:ext>
            </a:extLst>
          </p:cNvPr>
          <p:cNvSpPr/>
          <p:nvPr/>
        </p:nvSpPr>
        <p:spPr>
          <a:xfrm flipV="1">
            <a:off x="2066925" y="3190774"/>
            <a:ext cx="686391" cy="412447"/>
          </a:xfrm>
          <a:custGeom>
            <a:avLst/>
            <a:gdLst>
              <a:gd name="connsiteX0" fmla="*/ 0 w 1319752"/>
              <a:gd name="connsiteY0" fmla="*/ 207390 h 207390"/>
              <a:gd name="connsiteX1" fmla="*/ 669303 w 1319752"/>
              <a:gd name="connsiteY1" fmla="*/ 56561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63502 w 1319752"/>
              <a:gd name="connsiteY1" fmla="*/ 104790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63502 w 1319752"/>
              <a:gd name="connsiteY1" fmla="*/ 104790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63502 w 1319752"/>
              <a:gd name="connsiteY1" fmla="*/ 104790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32102 w 1319752"/>
              <a:gd name="connsiteY1" fmla="*/ 126712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732102 w 1319752"/>
              <a:gd name="connsiteY1" fmla="*/ 126712 h 207390"/>
              <a:gd name="connsiteX2" fmla="*/ 1319752 w 1319752"/>
              <a:gd name="connsiteY2" fmla="*/ 0 h 207390"/>
              <a:gd name="connsiteX0" fmla="*/ 0 w 1319752"/>
              <a:gd name="connsiteY0" fmla="*/ 207390 h 207390"/>
              <a:gd name="connsiteX1" fmla="*/ 637904 w 1319752"/>
              <a:gd name="connsiteY1" fmla="*/ 117943 h 207390"/>
              <a:gd name="connsiteX2" fmla="*/ 1319752 w 1319752"/>
              <a:gd name="connsiteY2" fmla="*/ 0 h 207390"/>
              <a:gd name="connsiteX0" fmla="*/ 0 w 1131355"/>
              <a:gd name="connsiteY0" fmla="*/ 189852 h 189852"/>
              <a:gd name="connsiteX1" fmla="*/ 637904 w 1131355"/>
              <a:gd name="connsiteY1" fmla="*/ 100405 h 189852"/>
              <a:gd name="connsiteX2" fmla="*/ 1131355 w 1131355"/>
              <a:gd name="connsiteY2" fmla="*/ 0 h 18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1355" h="189852">
                <a:moveTo>
                  <a:pt x="0" y="189852"/>
                </a:moveTo>
                <a:cubicBezTo>
                  <a:pt x="240372" y="153642"/>
                  <a:pt x="449345" y="132047"/>
                  <a:pt x="637904" y="100405"/>
                </a:cubicBezTo>
                <a:cubicBezTo>
                  <a:pt x="826463" y="68763"/>
                  <a:pt x="994608" y="41689"/>
                  <a:pt x="11313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690350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223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A161AD2-F986-4E3D-A8BC-5AE4405BED75}"/>
              </a:ext>
            </a:extLst>
          </p:cNvPr>
          <p:cNvSpPr/>
          <p:nvPr/>
        </p:nvSpPr>
        <p:spPr>
          <a:xfrm>
            <a:off x="292955" y="3229869"/>
            <a:ext cx="773846" cy="199131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F819DC3-6C1D-43C4-BB9D-67C8A8670EE5}"/>
              </a:ext>
            </a:extLst>
          </p:cNvPr>
          <p:cNvSpPr txBox="1"/>
          <p:nvPr/>
        </p:nvSpPr>
        <p:spPr>
          <a:xfrm>
            <a:off x="1165313" y="3046150"/>
            <a:ext cx="2114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PLAY NEXT EPISODE</a:t>
            </a:r>
          </a:p>
        </p:txBody>
      </p:sp>
    </p:spTree>
    <p:extLst>
      <p:ext uri="{BB962C8B-B14F-4D97-AF65-F5344CB8AC3E}">
        <p14:creationId xmlns:p14="http://schemas.microsoft.com/office/powerpoint/2010/main" val="38432102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224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A161AD2-F986-4E3D-A8BC-5AE4405BED75}"/>
              </a:ext>
            </a:extLst>
          </p:cNvPr>
          <p:cNvSpPr/>
          <p:nvPr/>
        </p:nvSpPr>
        <p:spPr>
          <a:xfrm>
            <a:off x="391467" y="3768657"/>
            <a:ext cx="773846" cy="199131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F819DC3-6C1D-43C4-BB9D-67C8A8670EE5}"/>
              </a:ext>
            </a:extLst>
          </p:cNvPr>
          <p:cNvSpPr txBox="1"/>
          <p:nvPr/>
        </p:nvSpPr>
        <p:spPr>
          <a:xfrm>
            <a:off x="1318417" y="3619525"/>
            <a:ext cx="307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BACK TO CATALOG CONTEXT</a:t>
            </a:r>
          </a:p>
        </p:txBody>
      </p:sp>
    </p:spTree>
    <p:extLst>
      <p:ext uri="{BB962C8B-B14F-4D97-AF65-F5344CB8AC3E}">
        <p14:creationId xmlns:p14="http://schemas.microsoft.com/office/powerpoint/2010/main" val="2700994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225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F5543B-E9A3-48CF-B580-C8D4251C8AB0}"/>
              </a:ext>
            </a:extLst>
          </p:cNvPr>
          <p:cNvSpPr txBox="1">
            <a:spLocks/>
          </p:cNvSpPr>
          <p:nvPr/>
        </p:nvSpPr>
        <p:spPr>
          <a:xfrm>
            <a:off x="292955" y="-116097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94218EF3-2A21-4E1F-95F2-A880E79F5131}"/>
              </a:ext>
            </a:extLst>
          </p:cNvPr>
          <p:cNvSpPr/>
          <p:nvPr/>
        </p:nvSpPr>
        <p:spPr>
          <a:xfrm>
            <a:off x="2867616" y="3308664"/>
            <a:ext cx="2753603" cy="301435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  <a:gd name="connsiteX0" fmla="*/ 38717 w 2150518"/>
              <a:gd name="connsiteY0" fmla="*/ 477079 h 605524"/>
              <a:gd name="connsiteX1" fmla="*/ 14862 w 2150518"/>
              <a:gd name="connsiteY1" fmla="*/ 214686 h 605524"/>
              <a:gd name="connsiteX2" fmla="*/ 181840 w 2150518"/>
              <a:gd name="connsiteY2" fmla="*/ 71562 h 605524"/>
              <a:gd name="connsiteX3" fmla="*/ 539649 w 2150518"/>
              <a:gd name="connsiteY3" fmla="*/ 15903 h 605524"/>
              <a:gd name="connsiteX4" fmla="*/ 1310924 w 2150518"/>
              <a:gd name="connsiteY4" fmla="*/ 0 h 605524"/>
              <a:gd name="connsiteX5" fmla="*/ 1933424 w 2150518"/>
              <a:gd name="connsiteY5" fmla="*/ 37151 h 605524"/>
              <a:gd name="connsiteX6" fmla="*/ 2143576 w 2150518"/>
              <a:gd name="connsiteY6" fmla="*/ 206994 h 605524"/>
              <a:gd name="connsiteX7" fmla="*/ 2070173 w 2150518"/>
              <a:gd name="connsiteY7" fmla="*/ 487149 h 605524"/>
              <a:gd name="connsiteX8" fmla="*/ 1780052 w 2150518"/>
              <a:gd name="connsiteY8" fmla="*/ 575363 h 605524"/>
              <a:gd name="connsiteX9" fmla="*/ 1056483 w 2150518"/>
              <a:gd name="connsiteY9" fmla="*/ 604429 h 605524"/>
              <a:gd name="connsiteX10" fmla="*/ 284748 w 2150518"/>
              <a:gd name="connsiteY10" fmla="*/ 580575 h 605524"/>
              <a:gd name="connsiteX11" fmla="*/ 38717 w 2150518"/>
              <a:gd name="connsiteY11" fmla="*/ 477079 h 605524"/>
              <a:gd name="connsiteX0" fmla="*/ 38717 w 2148843"/>
              <a:gd name="connsiteY0" fmla="*/ 477079 h 605524"/>
              <a:gd name="connsiteX1" fmla="*/ 14862 w 2148843"/>
              <a:gd name="connsiteY1" fmla="*/ 214686 h 605524"/>
              <a:gd name="connsiteX2" fmla="*/ 181840 w 2148843"/>
              <a:gd name="connsiteY2" fmla="*/ 71562 h 605524"/>
              <a:gd name="connsiteX3" fmla="*/ 539649 w 2148843"/>
              <a:gd name="connsiteY3" fmla="*/ 15903 h 605524"/>
              <a:gd name="connsiteX4" fmla="*/ 1310924 w 2148843"/>
              <a:gd name="connsiteY4" fmla="*/ 0 h 605524"/>
              <a:gd name="connsiteX5" fmla="*/ 1933424 w 2148843"/>
              <a:gd name="connsiteY5" fmla="*/ 37151 h 605524"/>
              <a:gd name="connsiteX6" fmla="*/ 2143576 w 2148843"/>
              <a:gd name="connsiteY6" fmla="*/ 206994 h 605524"/>
              <a:gd name="connsiteX7" fmla="*/ 2070173 w 2148843"/>
              <a:gd name="connsiteY7" fmla="*/ 487149 h 605524"/>
              <a:gd name="connsiteX8" fmla="*/ 1780052 w 2148843"/>
              <a:gd name="connsiteY8" fmla="*/ 575363 h 605524"/>
              <a:gd name="connsiteX9" fmla="*/ 1056483 w 2148843"/>
              <a:gd name="connsiteY9" fmla="*/ 604429 h 605524"/>
              <a:gd name="connsiteX10" fmla="*/ 284748 w 2148843"/>
              <a:gd name="connsiteY10" fmla="*/ 580575 h 605524"/>
              <a:gd name="connsiteX11" fmla="*/ 38717 w 2148843"/>
              <a:gd name="connsiteY11" fmla="*/ 477079 h 605524"/>
              <a:gd name="connsiteX0" fmla="*/ 38717 w 2113614"/>
              <a:gd name="connsiteY0" fmla="*/ 477079 h 605524"/>
              <a:gd name="connsiteX1" fmla="*/ 14862 w 2113614"/>
              <a:gd name="connsiteY1" fmla="*/ 214686 h 605524"/>
              <a:gd name="connsiteX2" fmla="*/ 181840 w 2113614"/>
              <a:gd name="connsiteY2" fmla="*/ 71562 h 605524"/>
              <a:gd name="connsiteX3" fmla="*/ 539649 w 2113614"/>
              <a:gd name="connsiteY3" fmla="*/ 15903 h 605524"/>
              <a:gd name="connsiteX4" fmla="*/ 1310924 w 2113614"/>
              <a:gd name="connsiteY4" fmla="*/ 0 h 605524"/>
              <a:gd name="connsiteX5" fmla="*/ 1933424 w 2113614"/>
              <a:gd name="connsiteY5" fmla="*/ 37151 h 605524"/>
              <a:gd name="connsiteX6" fmla="*/ 2098420 w 2113614"/>
              <a:gd name="connsiteY6" fmla="*/ 145501 h 605524"/>
              <a:gd name="connsiteX7" fmla="*/ 2070173 w 2113614"/>
              <a:gd name="connsiteY7" fmla="*/ 487149 h 605524"/>
              <a:gd name="connsiteX8" fmla="*/ 1780052 w 2113614"/>
              <a:gd name="connsiteY8" fmla="*/ 575363 h 605524"/>
              <a:gd name="connsiteX9" fmla="*/ 1056483 w 2113614"/>
              <a:gd name="connsiteY9" fmla="*/ 604429 h 605524"/>
              <a:gd name="connsiteX10" fmla="*/ 284748 w 2113614"/>
              <a:gd name="connsiteY10" fmla="*/ 580575 h 605524"/>
              <a:gd name="connsiteX11" fmla="*/ 38717 w 2113614"/>
              <a:gd name="connsiteY11" fmla="*/ 477079 h 605524"/>
              <a:gd name="connsiteX0" fmla="*/ 38717 w 2115378"/>
              <a:gd name="connsiteY0" fmla="*/ 477079 h 605524"/>
              <a:gd name="connsiteX1" fmla="*/ 14862 w 2115378"/>
              <a:gd name="connsiteY1" fmla="*/ 214686 h 605524"/>
              <a:gd name="connsiteX2" fmla="*/ 181840 w 2115378"/>
              <a:gd name="connsiteY2" fmla="*/ 71562 h 605524"/>
              <a:gd name="connsiteX3" fmla="*/ 539649 w 2115378"/>
              <a:gd name="connsiteY3" fmla="*/ 15903 h 605524"/>
              <a:gd name="connsiteX4" fmla="*/ 1310924 w 2115378"/>
              <a:gd name="connsiteY4" fmla="*/ 0 h 605524"/>
              <a:gd name="connsiteX5" fmla="*/ 1933424 w 2115378"/>
              <a:gd name="connsiteY5" fmla="*/ 37151 h 605524"/>
              <a:gd name="connsiteX6" fmla="*/ 2098420 w 2115378"/>
              <a:gd name="connsiteY6" fmla="*/ 145501 h 605524"/>
              <a:gd name="connsiteX7" fmla="*/ 2070173 w 2115378"/>
              <a:gd name="connsiteY7" fmla="*/ 487149 h 605524"/>
              <a:gd name="connsiteX8" fmla="*/ 1780052 w 2115378"/>
              <a:gd name="connsiteY8" fmla="*/ 575363 h 605524"/>
              <a:gd name="connsiteX9" fmla="*/ 1056483 w 2115378"/>
              <a:gd name="connsiteY9" fmla="*/ 604429 h 605524"/>
              <a:gd name="connsiteX10" fmla="*/ 284748 w 2115378"/>
              <a:gd name="connsiteY10" fmla="*/ 580575 h 605524"/>
              <a:gd name="connsiteX11" fmla="*/ 38717 w 2115378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36076 w 2112737"/>
              <a:gd name="connsiteY0" fmla="*/ 477079 h 605524"/>
              <a:gd name="connsiteX1" fmla="*/ 12221 w 2112737"/>
              <a:gd name="connsiteY1" fmla="*/ 214686 h 605524"/>
              <a:gd name="connsiteX2" fmla="*/ 142253 w 2112737"/>
              <a:gd name="connsiteY2" fmla="*/ 71561 h 605524"/>
              <a:gd name="connsiteX3" fmla="*/ 537008 w 2112737"/>
              <a:gd name="connsiteY3" fmla="*/ 15903 h 605524"/>
              <a:gd name="connsiteX4" fmla="*/ 1308283 w 2112737"/>
              <a:gd name="connsiteY4" fmla="*/ 0 h 605524"/>
              <a:gd name="connsiteX5" fmla="*/ 1930783 w 2112737"/>
              <a:gd name="connsiteY5" fmla="*/ 37151 h 605524"/>
              <a:gd name="connsiteX6" fmla="*/ 2095779 w 2112737"/>
              <a:gd name="connsiteY6" fmla="*/ 145501 h 605524"/>
              <a:gd name="connsiteX7" fmla="*/ 2067532 w 2112737"/>
              <a:gd name="connsiteY7" fmla="*/ 487149 h 605524"/>
              <a:gd name="connsiteX8" fmla="*/ 1777411 w 2112737"/>
              <a:gd name="connsiteY8" fmla="*/ 575363 h 605524"/>
              <a:gd name="connsiteX9" fmla="*/ 1053842 w 2112737"/>
              <a:gd name="connsiteY9" fmla="*/ 604429 h 605524"/>
              <a:gd name="connsiteX10" fmla="*/ 282107 w 2112737"/>
              <a:gd name="connsiteY10" fmla="*/ 580575 h 605524"/>
              <a:gd name="connsiteX11" fmla="*/ 36076 w 2112737"/>
              <a:gd name="connsiteY11" fmla="*/ 477079 h 605524"/>
              <a:gd name="connsiteX0" fmla="*/ 19227 w 2095888"/>
              <a:gd name="connsiteY0" fmla="*/ 477079 h 605524"/>
              <a:gd name="connsiteX1" fmla="*/ 28213 w 2095888"/>
              <a:gd name="connsiteY1" fmla="*/ 265931 h 605524"/>
              <a:gd name="connsiteX2" fmla="*/ 125404 w 2095888"/>
              <a:gd name="connsiteY2" fmla="*/ 71561 h 605524"/>
              <a:gd name="connsiteX3" fmla="*/ 520159 w 2095888"/>
              <a:gd name="connsiteY3" fmla="*/ 15903 h 605524"/>
              <a:gd name="connsiteX4" fmla="*/ 1291434 w 2095888"/>
              <a:gd name="connsiteY4" fmla="*/ 0 h 605524"/>
              <a:gd name="connsiteX5" fmla="*/ 1913934 w 2095888"/>
              <a:gd name="connsiteY5" fmla="*/ 37151 h 605524"/>
              <a:gd name="connsiteX6" fmla="*/ 2078930 w 2095888"/>
              <a:gd name="connsiteY6" fmla="*/ 145501 h 605524"/>
              <a:gd name="connsiteX7" fmla="*/ 2050683 w 2095888"/>
              <a:gd name="connsiteY7" fmla="*/ 487149 h 605524"/>
              <a:gd name="connsiteX8" fmla="*/ 1760562 w 2095888"/>
              <a:gd name="connsiteY8" fmla="*/ 575363 h 605524"/>
              <a:gd name="connsiteX9" fmla="*/ 1036993 w 2095888"/>
              <a:gd name="connsiteY9" fmla="*/ 604429 h 605524"/>
              <a:gd name="connsiteX10" fmla="*/ 265258 w 2095888"/>
              <a:gd name="connsiteY10" fmla="*/ 580575 h 605524"/>
              <a:gd name="connsiteX11" fmla="*/ 19227 w 2095888"/>
              <a:gd name="connsiteY11" fmla="*/ 477079 h 605524"/>
              <a:gd name="connsiteX0" fmla="*/ 16477 w 2093138"/>
              <a:gd name="connsiteY0" fmla="*/ 477079 h 605524"/>
              <a:gd name="connsiteX1" fmla="*/ 33673 w 2093138"/>
              <a:gd name="connsiteY1" fmla="*/ 306926 h 605524"/>
              <a:gd name="connsiteX2" fmla="*/ 122654 w 2093138"/>
              <a:gd name="connsiteY2" fmla="*/ 71561 h 605524"/>
              <a:gd name="connsiteX3" fmla="*/ 517409 w 2093138"/>
              <a:gd name="connsiteY3" fmla="*/ 15903 h 605524"/>
              <a:gd name="connsiteX4" fmla="*/ 1288684 w 2093138"/>
              <a:gd name="connsiteY4" fmla="*/ 0 h 605524"/>
              <a:gd name="connsiteX5" fmla="*/ 1911184 w 2093138"/>
              <a:gd name="connsiteY5" fmla="*/ 37151 h 605524"/>
              <a:gd name="connsiteX6" fmla="*/ 2076180 w 2093138"/>
              <a:gd name="connsiteY6" fmla="*/ 145501 h 605524"/>
              <a:gd name="connsiteX7" fmla="*/ 2047933 w 2093138"/>
              <a:gd name="connsiteY7" fmla="*/ 487149 h 605524"/>
              <a:gd name="connsiteX8" fmla="*/ 1757812 w 2093138"/>
              <a:gd name="connsiteY8" fmla="*/ 575363 h 605524"/>
              <a:gd name="connsiteX9" fmla="*/ 1034243 w 2093138"/>
              <a:gd name="connsiteY9" fmla="*/ 604429 h 605524"/>
              <a:gd name="connsiteX10" fmla="*/ 262508 w 2093138"/>
              <a:gd name="connsiteY10" fmla="*/ 580575 h 605524"/>
              <a:gd name="connsiteX11" fmla="*/ 16477 w 2093138"/>
              <a:gd name="connsiteY11" fmla="*/ 477079 h 605524"/>
              <a:gd name="connsiteX0" fmla="*/ 13531 w 2090192"/>
              <a:gd name="connsiteY0" fmla="*/ 477079 h 605524"/>
              <a:gd name="connsiteX1" fmla="*/ 30727 w 2090192"/>
              <a:gd name="connsiteY1" fmla="*/ 306926 h 605524"/>
              <a:gd name="connsiteX2" fmla="*/ 119708 w 2090192"/>
              <a:gd name="connsiteY2" fmla="*/ 71561 h 605524"/>
              <a:gd name="connsiteX3" fmla="*/ 514463 w 2090192"/>
              <a:gd name="connsiteY3" fmla="*/ 15903 h 605524"/>
              <a:gd name="connsiteX4" fmla="*/ 1285738 w 2090192"/>
              <a:gd name="connsiteY4" fmla="*/ 0 h 605524"/>
              <a:gd name="connsiteX5" fmla="*/ 1908238 w 2090192"/>
              <a:gd name="connsiteY5" fmla="*/ 37151 h 605524"/>
              <a:gd name="connsiteX6" fmla="*/ 2073234 w 2090192"/>
              <a:gd name="connsiteY6" fmla="*/ 145501 h 605524"/>
              <a:gd name="connsiteX7" fmla="*/ 2044987 w 2090192"/>
              <a:gd name="connsiteY7" fmla="*/ 487149 h 605524"/>
              <a:gd name="connsiteX8" fmla="*/ 1754866 w 2090192"/>
              <a:gd name="connsiteY8" fmla="*/ 575363 h 605524"/>
              <a:gd name="connsiteX9" fmla="*/ 1031297 w 2090192"/>
              <a:gd name="connsiteY9" fmla="*/ 604429 h 605524"/>
              <a:gd name="connsiteX10" fmla="*/ 259562 w 2090192"/>
              <a:gd name="connsiteY10" fmla="*/ 580575 h 605524"/>
              <a:gd name="connsiteX11" fmla="*/ 13531 w 2090192"/>
              <a:gd name="connsiteY11" fmla="*/ 477079 h 605524"/>
              <a:gd name="connsiteX0" fmla="*/ 236306 w 2066936"/>
              <a:gd name="connsiteY0" fmla="*/ 580575 h 612594"/>
              <a:gd name="connsiteX1" fmla="*/ 7471 w 2066936"/>
              <a:gd name="connsiteY1" fmla="*/ 306926 h 612594"/>
              <a:gd name="connsiteX2" fmla="*/ 96452 w 2066936"/>
              <a:gd name="connsiteY2" fmla="*/ 71561 h 612594"/>
              <a:gd name="connsiteX3" fmla="*/ 491207 w 2066936"/>
              <a:gd name="connsiteY3" fmla="*/ 15903 h 612594"/>
              <a:gd name="connsiteX4" fmla="*/ 1262482 w 2066936"/>
              <a:gd name="connsiteY4" fmla="*/ 0 h 612594"/>
              <a:gd name="connsiteX5" fmla="*/ 1884982 w 2066936"/>
              <a:gd name="connsiteY5" fmla="*/ 37151 h 612594"/>
              <a:gd name="connsiteX6" fmla="*/ 2049978 w 2066936"/>
              <a:gd name="connsiteY6" fmla="*/ 145501 h 612594"/>
              <a:gd name="connsiteX7" fmla="*/ 2021731 w 2066936"/>
              <a:gd name="connsiteY7" fmla="*/ 487149 h 612594"/>
              <a:gd name="connsiteX8" fmla="*/ 1731610 w 2066936"/>
              <a:gd name="connsiteY8" fmla="*/ 575363 h 612594"/>
              <a:gd name="connsiteX9" fmla="*/ 1008041 w 2066936"/>
              <a:gd name="connsiteY9" fmla="*/ 604429 h 612594"/>
              <a:gd name="connsiteX10" fmla="*/ 236306 w 2066936"/>
              <a:gd name="connsiteY10" fmla="*/ 580575 h 612594"/>
              <a:gd name="connsiteX0" fmla="*/ 140429 w 2061370"/>
              <a:gd name="connsiteY0" fmla="*/ 631820 h 649019"/>
              <a:gd name="connsiteX1" fmla="*/ 1905 w 2061370"/>
              <a:gd name="connsiteY1" fmla="*/ 306926 h 649019"/>
              <a:gd name="connsiteX2" fmla="*/ 90886 w 2061370"/>
              <a:gd name="connsiteY2" fmla="*/ 71561 h 649019"/>
              <a:gd name="connsiteX3" fmla="*/ 485641 w 2061370"/>
              <a:gd name="connsiteY3" fmla="*/ 15903 h 649019"/>
              <a:gd name="connsiteX4" fmla="*/ 1256916 w 2061370"/>
              <a:gd name="connsiteY4" fmla="*/ 0 h 649019"/>
              <a:gd name="connsiteX5" fmla="*/ 1879416 w 2061370"/>
              <a:gd name="connsiteY5" fmla="*/ 37151 h 649019"/>
              <a:gd name="connsiteX6" fmla="*/ 2044412 w 2061370"/>
              <a:gd name="connsiteY6" fmla="*/ 145501 h 649019"/>
              <a:gd name="connsiteX7" fmla="*/ 2016165 w 2061370"/>
              <a:gd name="connsiteY7" fmla="*/ 487149 h 649019"/>
              <a:gd name="connsiteX8" fmla="*/ 1726044 w 2061370"/>
              <a:gd name="connsiteY8" fmla="*/ 575363 h 649019"/>
              <a:gd name="connsiteX9" fmla="*/ 1002475 w 2061370"/>
              <a:gd name="connsiteY9" fmla="*/ 604429 h 649019"/>
              <a:gd name="connsiteX10" fmla="*/ 140429 w 2061370"/>
              <a:gd name="connsiteY10" fmla="*/ 631820 h 649019"/>
              <a:gd name="connsiteX0" fmla="*/ 140429 w 2061370"/>
              <a:gd name="connsiteY0" fmla="*/ 631820 h 633378"/>
              <a:gd name="connsiteX1" fmla="*/ 1905 w 2061370"/>
              <a:gd name="connsiteY1" fmla="*/ 306926 h 633378"/>
              <a:gd name="connsiteX2" fmla="*/ 90886 w 2061370"/>
              <a:gd name="connsiteY2" fmla="*/ 71561 h 633378"/>
              <a:gd name="connsiteX3" fmla="*/ 485641 w 2061370"/>
              <a:gd name="connsiteY3" fmla="*/ 15903 h 633378"/>
              <a:gd name="connsiteX4" fmla="*/ 1256916 w 2061370"/>
              <a:gd name="connsiteY4" fmla="*/ 0 h 633378"/>
              <a:gd name="connsiteX5" fmla="*/ 1879416 w 2061370"/>
              <a:gd name="connsiteY5" fmla="*/ 37151 h 633378"/>
              <a:gd name="connsiteX6" fmla="*/ 2044412 w 2061370"/>
              <a:gd name="connsiteY6" fmla="*/ 145501 h 633378"/>
              <a:gd name="connsiteX7" fmla="*/ 2016165 w 2061370"/>
              <a:gd name="connsiteY7" fmla="*/ 487149 h 633378"/>
              <a:gd name="connsiteX8" fmla="*/ 1726044 w 2061370"/>
              <a:gd name="connsiteY8" fmla="*/ 575363 h 633378"/>
              <a:gd name="connsiteX9" fmla="*/ 1002475 w 2061370"/>
              <a:gd name="connsiteY9" fmla="*/ 604429 h 633378"/>
              <a:gd name="connsiteX10" fmla="*/ 140429 w 2061370"/>
              <a:gd name="connsiteY10" fmla="*/ 631820 h 633378"/>
              <a:gd name="connsiteX0" fmla="*/ 140429 w 2061370"/>
              <a:gd name="connsiteY0" fmla="*/ 601073 h 604429"/>
              <a:gd name="connsiteX1" fmla="*/ 1905 w 2061370"/>
              <a:gd name="connsiteY1" fmla="*/ 306926 h 604429"/>
              <a:gd name="connsiteX2" fmla="*/ 90886 w 2061370"/>
              <a:gd name="connsiteY2" fmla="*/ 71561 h 604429"/>
              <a:gd name="connsiteX3" fmla="*/ 485641 w 2061370"/>
              <a:gd name="connsiteY3" fmla="*/ 15903 h 604429"/>
              <a:gd name="connsiteX4" fmla="*/ 1256916 w 2061370"/>
              <a:gd name="connsiteY4" fmla="*/ 0 h 604429"/>
              <a:gd name="connsiteX5" fmla="*/ 1879416 w 2061370"/>
              <a:gd name="connsiteY5" fmla="*/ 37151 h 604429"/>
              <a:gd name="connsiteX6" fmla="*/ 2044412 w 2061370"/>
              <a:gd name="connsiteY6" fmla="*/ 145501 h 604429"/>
              <a:gd name="connsiteX7" fmla="*/ 2016165 w 2061370"/>
              <a:gd name="connsiteY7" fmla="*/ 487149 h 604429"/>
              <a:gd name="connsiteX8" fmla="*/ 1726044 w 2061370"/>
              <a:gd name="connsiteY8" fmla="*/ 575363 h 604429"/>
              <a:gd name="connsiteX9" fmla="*/ 1002475 w 2061370"/>
              <a:gd name="connsiteY9" fmla="*/ 604429 h 604429"/>
              <a:gd name="connsiteX10" fmla="*/ 140429 w 2061370"/>
              <a:gd name="connsiteY10" fmla="*/ 601073 h 604429"/>
              <a:gd name="connsiteX0" fmla="*/ 109528 w 2030469"/>
              <a:gd name="connsiteY0" fmla="*/ 601073 h 619200"/>
              <a:gd name="connsiteX1" fmla="*/ 6697 w 2030469"/>
              <a:gd name="connsiteY1" fmla="*/ 368420 h 619200"/>
              <a:gd name="connsiteX2" fmla="*/ 59985 w 2030469"/>
              <a:gd name="connsiteY2" fmla="*/ 71561 h 619200"/>
              <a:gd name="connsiteX3" fmla="*/ 454740 w 2030469"/>
              <a:gd name="connsiteY3" fmla="*/ 15903 h 619200"/>
              <a:gd name="connsiteX4" fmla="*/ 1226015 w 2030469"/>
              <a:gd name="connsiteY4" fmla="*/ 0 h 619200"/>
              <a:gd name="connsiteX5" fmla="*/ 1848515 w 2030469"/>
              <a:gd name="connsiteY5" fmla="*/ 37151 h 619200"/>
              <a:gd name="connsiteX6" fmla="*/ 2013511 w 2030469"/>
              <a:gd name="connsiteY6" fmla="*/ 145501 h 619200"/>
              <a:gd name="connsiteX7" fmla="*/ 1985264 w 2030469"/>
              <a:gd name="connsiteY7" fmla="*/ 487149 h 619200"/>
              <a:gd name="connsiteX8" fmla="*/ 1695143 w 2030469"/>
              <a:gd name="connsiteY8" fmla="*/ 575363 h 619200"/>
              <a:gd name="connsiteX9" fmla="*/ 971574 w 2030469"/>
              <a:gd name="connsiteY9" fmla="*/ 604429 h 619200"/>
              <a:gd name="connsiteX10" fmla="*/ 109528 w 2030469"/>
              <a:gd name="connsiteY10" fmla="*/ 601073 h 619200"/>
              <a:gd name="connsiteX0" fmla="*/ 117838 w 2030847"/>
              <a:gd name="connsiteY0" fmla="*/ 570328 h 604429"/>
              <a:gd name="connsiteX1" fmla="*/ 7075 w 2030847"/>
              <a:gd name="connsiteY1" fmla="*/ 368420 h 604429"/>
              <a:gd name="connsiteX2" fmla="*/ 60363 w 2030847"/>
              <a:gd name="connsiteY2" fmla="*/ 71561 h 604429"/>
              <a:gd name="connsiteX3" fmla="*/ 455118 w 2030847"/>
              <a:gd name="connsiteY3" fmla="*/ 15903 h 604429"/>
              <a:gd name="connsiteX4" fmla="*/ 1226393 w 2030847"/>
              <a:gd name="connsiteY4" fmla="*/ 0 h 604429"/>
              <a:gd name="connsiteX5" fmla="*/ 1848893 w 2030847"/>
              <a:gd name="connsiteY5" fmla="*/ 37151 h 604429"/>
              <a:gd name="connsiteX6" fmla="*/ 2013889 w 2030847"/>
              <a:gd name="connsiteY6" fmla="*/ 145501 h 604429"/>
              <a:gd name="connsiteX7" fmla="*/ 1985642 w 2030847"/>
              <a:gd name="connsiteY7" fmla="*/ 487149 h 604429"/>
              <a:gd name="connsiteX8" fmla="*/ 1695521 w 2030847"/>
              <a:gd name="connsiteY8" fmla="*/ 575363 h 604429"/>
              <a:gd name="connsiteX9" fmla="*/ 971952 w 2030847"/>
              <a:gd name="connsiteY9" fmla="*/ 604429 h 604429"/>
              <a:gd name="connsiteX10" fmla="*/ 117838 w 2030847"/>
              <a:gd name="connsiteY10" fmla="*/ 570328 h 604429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17838 w 2030847"/>
              <a:gd name="connsiteY0" fmla="*/ 570328 h 616741"/>
              <a:gd name="connsiteX1" fmla="*/ 7075 w 2030847"/>
              <a:gd name="connsiteY1" fmla="*/ 368420 h 616741"/>
              <a:gd name="connsiteX2" fmla="*/ 60363 w 2030847"/>
              <a:gd name="connsiteY2" fmla="*/ 71561 h 616741"/>
              <a:gd name="connsiteX3" fmla="*/ 455118 w 2030847"/>
              <a:gd name="connsiteY3" fmla="*/ 15903 h 616741"/>
              <a:gd name="connsiteX4" fmla="*/ 1226393 w 2030847"/>
              <a:gd name="connsiteY4" fmla="*/ 0 h 616741"/>
              <a:gd name="connsiteX5" fmla="*/ 1848893 w 2030847"/>
              <a:gd name="connsiteY5" fmla="*/ 37151 h 616741"/>
              <a:gd name="connsiteX6" fmla="*/ 2013889 w 2030847"/>
              <a:gd name="connsiteY6" fmla="*/ 145501 h 616741"/>
              <a:gd name="connsiteX7" fmla="*/ 1985642 w 2030847"/>
              <a:gd name="connsiteY7" fmla="*/ 487149 h 616741"/>
              <a:gd name="connsiteX8" fmla="*/ 1695521 w 2030847"/>
              <a:gd name="connsiteY8" fmla="*/ 575363 h 616741"/>
              <a:gd name="connsiteX9" fmla="*/ 971952 w 2030847"/>
              <a:gd name="connsiteY9" fmla="*/ 604429 h 616741"/>
              <a:gd name="connsiteX10" fmla="*/ 117838 w 2030847"/>
              <a:gd name="connsiteY10" fmla="*/ 570328 h 616741"/>
              <a:gd name="connsiteX0" fmla="*/ 156344 w 2069353"/>
              <a:gd name="connsiteY0" fmla="*/ 570328 h 604429"/>
              <a:gd name="connsiteX1" fmla="*/ 1956 w 2069353"/>
              <a:gd name="connsiteY1" fmla="*/ 409415 h 604429"/>
              <a:gd name="connsiteX2" fmla="*/ 98869 w 2069353"/>
              <a:gd name="connsiteY2" fmla="*/ 71561 h 604429"/>
              <a:gd name="connsiteX3" fmla="*/ 493624 w 2069353"/>
              <a:gd name="connsiteY3" fmla="*/ 15903 h 604429"/>
              <a:gd name="connsiteX4" fmla="*/ 1264899 w 2069353"/>
              <a:gd name="connsiteY4" fmla="*/ 0 h 604429"/>
              <a:gd name="connsiteX5" fmla="*/ 1887399 w 2069353"/>
              <a:gd name="connsiteY5" fmla="*/ 37151 h 604429"/>
              <a:gd name="connsiteX6" fmla="*/ 2052395 w 2069353"/>
              <a:gd name="connsiteY6" fmla="*/ 145501 h 604429"/>
              <a:gd name="connsiteX7" fmla="*/ 2024148 w 2069353"/>
              <a:gd name="connsiteY7" fmla="*/ 487149 h 604429"/>
              <a:gd name="connsiteX8" fmla="*/ 1734027 w 2069353"/>
              <a:gd name="connsiteY8" fmla="*/ 575363 h 604429"/>
              <a:gd name="connsiteX9" fmla="*/ 1010458 w 2069353"/>
              <a:gd name="connsiteY9" fmla="*/ 604429 h 604429"/>
              <a:gd name="connsiteX10" fmla="*/ 156344 w 2069353"/>
              <a:gd name="connsiteY10" fmla="*/ 570328 h 604429"/>
              <a:gd name="connsiteX0" fmla="*/ 157442 w 2070451"/>
              <a:gd name="connsiteY0" fmla="*/ 570328 h 604429"/>
              <a:gd name="connsiteX1" fmla="*/ 3054 w 2070451"/>
              <a:gd name="connsiteY1" fmla="*/ 409415 h 604429"/>
              <a:gd name="connsiteX2" fmla="*/ 99967 w 2070451"/>
              <a:gd name="connsiteY2" fmla="*/ 71561 h 604429"/>
              <a:gd name="connsiteX3" fmla="*/ 494722 w 2070451"/>
              <a:gd name="connsiteY3" fmla="*/ 15903 h 604429"/>
              <a:gd name="connsiteX4" fmla="*/ 1265997 w 2070451"/>
              <a:gd name="connsiteY4" fmla="*/ 0 h 604429"/>
              <a:gd name="connsiteX5" fmla="*/ 1888497 w 2070451"/>
              <a:gd name="connsiteY5" fmla="*/ 37151 h 604429"/>
              <a:gd name="connsiteX6" fmla="*/ 2053493 w 2070451"/>
              <a:gd name="connsiteY6" fmla="*/ 145501 h 604429"/>
              <a:gd name="connsiteX7" fmla="*/ 2025246 w 2070451"/>
              <a:gd name="connsiteY7" fmla="*/ 487149 h 604429"/>
              <a:gd name="connsiteX8" fmla="*/ 1735125 w 2070451"/>
              <a:gd name="connsiteY8" fmla="*/ 575363 h 604429"/>
              <a:gd name="connsiteX9" fmla="*/ 1011556 w 2070451"/>
              <a:gd name="connsiteY9" fmla="*/ 604429 h 604429"/>
              <a:gd name="connsiteX10" fmla="*/ 157442 w 2070451"/>
              <a:gd name="connsiteY10" fmla="*/ 570328 h 604429"/>
              <a:gd name="connsiteX0" fmla="*/ 171345 w 2084354"/>
              <a:gd name="connsiteY0" fmla="*/ 570328 h 604429"/>
              <a:gd name="connsiteX1" fmla="*/ 16957 w 2084354"/>
              <a:gd name="connsiteY1" fmla="*/ 409415 h 604429"/>
              <a:gd name="connsiteX2" fmla="*/ 113870 w 2084354"/>
              <a:gd name="connsiteY2" fmla="*/ 71561 h 604429"/>
              <a:gd name="connsiteX3" fmla="*/ 508625 w 2084354"/>
              <a:gd name="connsiteY3" fmla="*/ 15903 h 604429"/>
              <a:gd name="connsiteX4" fmla="*/ 1279900 w 2084354"/>
              <a:gd name="connsiteY4" fmla="*/ 0 h 604429"/>
              <a:gd name="connsiteX5" fmla="*/ 1902400 w 2084354"/>
              <a:gd name="connsiteY5" fmla="*/ 37151 h 604429"/>
              <a:gd name="connsiteX6" fmla="*/ 2067396 w 2084354"/>
              <a:gd name="connsiteY6" fmla="*/ 145501 h 604429"/>
              <a:gd name="connsiteX7" fmla="*/ 2039149 w 2084354"/>
              <a:gd name="connsiteY7" fmla="*/ 487149 h 604429"/>
              <a:gd name="connsiteX8" fmla="*/ 1749028 w 2084354"/>
              <a:gd name="connsiteY8" fmla="*/ 575363 h 604429"/>
              <a:gd name="connsiteX9" fmla="*/ 1025459 w 2084354"/>
              <a:gd name="connsiteY9" fmla="*/ 604429 h 604429"/>
              <a:gd name="connsiteX10" fmla="*/ 171345 w 2084354"/>
              <a:gd name="connsiteY10" fmla="*/ 570328 h 604429"/>
              <a:gd name="connsiteX0" fmla="*/ 135214 w 2048223"/>
              <a:gd name="connsiteY0" fmla="*/ 570328 h 604429"/>
              <a:gd name="connsiteX1" fmla="*/ 24451 w 2048223"/>
              <a:gd name="connsiteY1" fmla="*/ 378668 h 604429"/>
              <a:gd name="connsiteX2" fmla="*/ 77739 w 2048223"/>
              <a:gd name="connsiteY2" fmla="*/ 71561 h 604429"/>
              <a:gd name="connsiteX3" fmla="*/ 472494 w 2048223"/>
              <a:gd name="connsiteY3" fmla="*/ 15903 h 604429"/>
              <a:gd name="connsiteX4" fmla="*/ 1243769 w 2048223"/>
              <a:gd name="connsiteY4" fmla="*/ 0 h 604429"/>
              <a:gd name="connsiteX5" fmla="*/ 1866269 w 2048223"/>
              <a:gd name="connsiteY5" fmla="*/ 37151 h 604429"/>
              <a:gd name="connsiteX6" fmla="*/ 2031265 w 2048223"/>
              <a:gd name="connsiteY6" fmla="*/ 145501 h 604429"/>
              <a:gd name="connsiteX7" fmla="*/ 2003018 w 2048223"/>
              <a:gd name="connsiteY7" fmla="*/ 487149 h 604429"/>
              <a:gd name="connsiteX8" fmla="*/ 1712897 w 2048223"/>
              <a:gd name="connsiteY8" fmla="*/ 575363 h 604429"/>
              <a:gd name="connsiteX9" fmla="*/ 989328 w 2048223"/>
              <a:gd name="connsiteY9" fmla="*/ 604429 h 604429"/>
              <a:gd name="connsiteX10" fmla="*/ 135214 w 2048223"/>
              <a:gd name="connsiteY10" fmla="*/ 570328 h 604429"/>
              <a:gd name="connsiteX0" fmla="*/ 122887 w 2035896"/>
              <a:gd name="connsiteY0" fmla="*/ 570328 h 604429"/>
              <a:gd name="connsiteX1" fmla="*/ 12124 w 2035896"/>
              <a:gd name="connsiteY1" fmla="*/ 378668 h 604429"/>
              <a:gd name="connsiteX2" fmla="*/ 65412 w 2035896"/>
              <a:gd name="connsiteY2" fmla="*/ 71561 h 604429"/>
              <a:gd name="connsiteX3" fmla="*/ 460167 w 2035896"/>
              <a:gd name="connsiteY3" fmla="*/ 15903 h 604429"/>
              <a:gd name="connsiteX4" fmla="*/ 1231442 w 2035896"/>
              <a:gd name="connsiteY4" fmla="*/ 0 h 604429"/>
              <a:gd name="connsiteX5" fmla="*/ 1853942 w 2035896"/>
              <a:gd name="connsiteY5" fmla="*/ 37151 h 604429"/>
              <a:gd name="connsiteX6" fmla="*/ 2018938 w 2035896"/>
              <a:gd name="connsiteY6" fmla="*/ 145501 h 604429"/>
              <a:gd name="connsiteX7" fmla="*/ 1990691 w 2035896"/>
              <a:gd name="connsiteY7" fmla="*/ 487149 h 604429"/>
              <a:gd name="connsiteX8" fmla="*/ 1700570 w 2035896"/>
              <a:gd name="connsiteY8" fmla="*/ 575363 h 604429"/>
              <a:gd name="connsiteX9" fmla="*/ 977001 w 2035896"/>
              <a:gd name="connsiteY9" fmla="*/ 604429 h 604429"/>
              <a:gd name="connsiteX10" fmla="*/ 122887 w 2035896"/>
              <a:gd name="connsiteY10" fmla="*/ 570328 h 604429"/>
              <a:gd name="connsiteX0" fmla="*/ 122887 w 2035896"/>
              <a:gd name="connsiteY0" fmla="*/ 570328 h 629200"/>
              <a:gd name="connsiteX1" fmla="*/ 12124 w 2035896"/>
              <a:gd name="connsiteY1" fmla="*/ 378668 h 629200"/>
              <a:gd name="connsiteX2" fmla="*/ 65412 w 2035896"/>
              <a:gd name="connsiteY2" fmla="*/ 71561 h 629200"/>
              <a:gd name="connsiteX3" fmla="*/ 460167 w 2035896"/>
              <a:gd name="connsiteY3" fmla="*/ 15903 h 629200"/>
              <a:gd name="connsiteX4" fmla="*/ 1231442 w 2035896"/>
              <a:gd name="connsiteY4" fmla="*/ 0 h 629200"/>
              <a:gd name="connsiteX5" fmla="*/ 1853942 w 2035896"/>
              <a:gd name="connsiteY5" fmla="*/ 37151 h 629200"/>
              <a:gd name="connsiteX6" fmla="*/ 2018938 w 2035896"/>
              <a:gd name="connsiteY6" fmla="*/ 145501 h 629200"/>
              <a:gd name="connsiteX7" fmla="*/ 1990691 w 2035896"/>
              <a:gd name="connsiteY7" fmla="*/ 487149 h 629200"/>
              <a:gd name="connsiteX8" fmla="*/ 1700570 w 2035896"/>
              <a:gd name="connsiteY8" fmla="*/ 575363 h 629200"/>
              <a:gd name="connsiteX9" fmla="*/ 977001 w 2035896"/>
              <a:gd name="connsiteY9" fmla="*/ 604429 h 629200"/>
              <a:gd name="connsiteX10" fmla="*/ 122887 w 2035896"/>
              <a:gd name="connsiteY10" fmla="*/ 570328 h 629200"/>
              <a:gd name="connsiteX0" fmla="*/ 421311 w 2334320"/>
              <a:gd name="connsiteY0" fmla="*/ 570328 h 604429"/>
              <a:gd name="connsiteX1" fmla="*/ 1207 w 2334320"/>
              <a:gd name="connsiteY1" fmla="*/ 419665 h 604429"/>
              <a:gd name="connsiteX2" fmla="*/ 363836 w 2334320"/>
              <a:gd name="connsiteY2" fmla="*/ 71561 h 604429"/>
              <a:gd name="connsiteX3" fmla="*/ 758591 w 2334320"/>
              <a:gd name="connsiteY3" fmla="*/ 15903 h 604429"/>
              <a:gd name="connsiteX4" fmla="*/ 1529866 w 2334320"/>
              <a:gd name="connsiteY4" fmla="*/ 0 h 604429"/>
              <a:gd name="connsiteX5" fmla="*/ 2152366 w 2334320"/>
              <a:gd name="connsiteY5" fmla="*/ 37151 h 604429"/>
              <a:gd name="connsiteX6" fmla="*/ 2317362 w 2334320"/>
              <a:gd name="connsiteY6" fmla="*/ 145501 h 604429"/>
              <a:gd name="connsiteX7" fmla="*/ 2289115 w 2334320"/>
              <a:gd name="connsiteY7" fmla="*/ 487149 h 604429"/>
              <a:gd name="connsiteX8" fmla="*/ 1998994 w 2334320"/>
              <a:gd name="connsiteY8" fmla="*/ 575363 h 604429"/>
              <a:gd name="connsiteX9" fmla="*/ 1275425 w 2334320"/>
              <a:gd name="connsiteY9" fmla="*/ 604429 h 604429"/>
              <a:gd name="connsiteX10" fmla="*/ 421311 w 2334320"/>
              <a:gd name="connsiteY10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38238 w 2351247"/>
              <a:gd name="connsiteY0" fmla="*/ 570328 h 604429"/>
              <a:gd name="connsiteX1" fmla="*/ 18134 w 2351247"/>
              <a:gd name="connsiteY1" fmla="*/ 419665 h 604429"/>
              <a:gd name="connsiteX2" fmla="*/ 106483 w 2351247"/>
              <a:gd name="connsiteY2" fmla="*/ 222042 h 604429"/>
              <a:gd name="connsiteX3" fmla="*/ 380763 w 2351247"/>
              <a:gd name="connsiteY3" fmla="*/ 71561 h 604429"/>
              <a:gd name="connsiteX4" fmla="*/ 775518 w 2351247"/>
              <a:gd name="connsiteY4" fmla="*/ 15903 h 604429"/>
              <a:gd name="connsiteX5" fmla="*/ 1546793 w 2351247"/>
              <a:gd name="connsiteY5" fmla="*/ 0 h 604429"/>
              <a:gd name="connsiteX6" fmla="*/ 2169293 w 2351247"/>
              <a:gd name="connsiteY6" fmla="*/ 37151 h 604429"/>
              <a:gd name="connsiteX7" fmla="*/ 2334289 w 2351247"/>
              <a:gd name="connsiteY7" fmla="*/ 145501 h 604429"/>
              <a:gd name="connsiteX8" fmla="*/ 2306042 w 2351247"/>
              <a:gd name="connsiteY8" fmla="*/ 487149 h 604429"/>
              <a:gd name="connsiteX9" fmla="*/ 2015921 w 2351247"/>
              <a:gd name="connsiteY9" fmla="*/ 575363 h 604429"/>
              <a:gd name="connsiteX10" fmla="*/ 1292352 w 2351247"/>
              <a:gd name="connsiteY10" fmla="*/ 604429 h 604429"/>
              <a:gd name="connsiteX11" fmla="*/ 438238 w 2351247"/>
              <a:gd name="connsiteY11" fmla="*/ 570328 h 604429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365125 w 2335609"/>
              <a:gd name="connsiteY3" fmla="*/ 71561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2600 w 2335609"/>
              <a:gd name="connsiteY0" fmla="*/ 580335 h 614436"/>
              <a:gd name="connsiteX1" fmla="*/ 2496 w 2335609"/>
              <a:gd name="connsiteY1" fmla="*/ 429672 h 614436"/>
              <a:gd name="connsiteX2" fmla="*/ 253447 w 2335609"/>
              <a:gd name="connsiteY2" fmla="*/ 201302 h 614436"/>
              <a:gd name="connsiteX3" fmla="*/ 464273 w 2335609"/>
              <a:gd name="connsiteY3" fmla="*/ 9827 h 614436"/>
              <a:gd name="connsiteX4" fmla="*/ 759880 w 2335609"/>
              <a:gd name="connsiteY4" fmla="*/ 25910 h 614436"/>
              <a:gd name="connsiteX5" fmla="*/ 1531155 w 2335609"/>
              <a:gd name="connsiteY5" fmla="*/ 10007 h 614436"/>
              <a:gd name="connsiteX6" fmla="*/ 2153655 w 2335609"/>
              <a:gd name="connsiteY6" fmla="*/ 47158 h 614436"/>
              <a:gd name="connsiteX7" fmla="*/ 2318651 w 2335609"/>
              <a:gd name="connsiteY7" fmla="*/ 155508 h 614436"/>
              <a:gd name="connsiteX8" fmla="*/ 2290404 w 2335609"/>
              <a:gd name="connsiteY8" fmla="*/ 497156 h 614436"/>
              <a:gd name="connsiteX9" fmla="*/ 2000283 w 2335609"/>
              <a:gd name="connsiteY9" fmla="*/ 585370 h 614436"/>
              <a:gd name="connsiteX10" fmla="*/ 1276714 w 2335609"/>
              <a:gd name="connsiteY10" fmla="*/ 614436 h 614436"/>
              <a:gd name="connsiteX11" fmla="*/ 422600 w 2335609"/>
              <a:gd name="connsiteY11" fmla="*/ 580335 h 614436"/>
              <a:gd name="connsiteX0" fmla="*/ 422600 w 2335609"/>
              <a:gd name="connsiteY0" fmla="*/ 570328 h 604429"/>
              <a:gd name="connsiteX1" fmla="*/ 2496 w 2335609"/>
              <a:gd name="connsiteY1" fmla="*/ 419665 h 604429"/>
              <a:gd name="connsiteX2" fmla="*/ 253447 w 2335609"/>
              <a:gd name="connsiteY2" fmla="*/ 191295 h 604429"/>
              <a:gd name="connsiteX3" fmla="*/ 460307 w 2335609"/>
              <a:gd name="connsiteY3" fmla="*/ 40815 h 604429"/>
              <a:gd name="connsiteX4" fmla="*/ 759880 w 2335609"/>
              <a:gd name="connsiteY4" fmla="*/ 15903 h 604429"/>
              <a:gd name="connsiteX5" fmla="*/ 1531155 w 2335609"/>
              <a:gd name="connsiteY5" fmla="*/ 0 h 604429"/>
              <a:gd name="connsiteX6" fmla="*/ 2153655 w 2335609"/>
              <a:gd name="connsiteY6" fmla="*/ 37151 h 604429"/>
              <a:gd name="connsiteX7" fmla="*/ 2318651 w 2335609"/>
              <a:gd name="connsiteY7" fmla="*/ 145501 h 604429"/>
              <a:gd name="connsiteX8" fmla="*/ 2290404 w 2335609"/>
              <a:gd name="connsiteY8" fmla="*/ 487149 h 604429"/>
              <a:gd name="connsiteX9" fmla="*/ 2000283 w 2335609"/>
              <a:gd name="connsiteY9" fmla="*/ 575363 h 604429"/>
              <a:gd name="connsiteX10" fmla="*/ 1276714 w 2335609"/>
              <a:gd name="connsiteY10" fmla="*/ 604429 h 604429"/>
              <a:gd name="connsiteX11" fmla="*/ 422600 w 2335609"/>
              <a:gd name="connsiteY11" fmla="*/ 570328 h 604429"/>
              <a:gd name="connsiteX0" fmla="*/ 421509 w 2334518"/>
              <a:gd name="connsiteY0" fmla="*/ 570328 h 604429"/>
              <a:gd name="connsiteX1" fmla="*/ 1405 w 2334518"/>
              <a:gd name="connsiteY1" fmla="*/ 419665 h 604429"/>
              <a:gd name="connsiteX2" fmla="*/ 288049 w 2334518"/>
              <a:gd name="connsiteY2" fmla="*/ 160549 h 604429"/>
              <a:gd name="connsiteX3" fmla="*/ 459216 w 2334518"/>
              <a:gd name="connsiteY3" fmla="*/ 40815 h 604429"/>
              <a:gd name="connsiteX4" fmla="*/ 758789 w 2334518"/>
              <a:gd name="connsiteY4" fmla="*/ 15903 h 604429"/>
              <a:gd name="connsiteX5" fmla="*/ 1530064 w 2334518"/>
              <a:gd name="connsiteY5" fmla="*/ 0 h 604429"/>
              <a:gd name="connsiteX6" fmla="*/ 2152564 w 2334518"/>
              <a:gd name="connsiteY6" fmla="*/ 37151 h 604429"/>
              <a:gd name="connsiteX7" fmla="*/ 2317560 w 2334518"/>
              <a:gd name="connsiteY7" fmla="*/ 145501 h 604429"/>
              <a:gd name="connsiteX8" fmla="*/ 2289313 w 2334518"/>
              <a:gd name="connsiteY8" fmla="*/ 487149 h 604429"/>
              <a:gd name="connsiteX9" fmla="*/ 1999192 w 2334518"/>
              <a:gd name="connsiteY9" fmla="*/ 575363 h 604429"/>
              <a:gd name="connsiteX10" fmla="*/ 1275623 w 2334518"/>
              <a:gd name="connsiteY10" fmla="*/ 604429 h 604429"/>
              <a:gd name="connsiteX11" fmla="*/ 421509 w 2334518"/>
              <a:gd name="connsiteY11" fmla="*/ 570328 h 604429"/>
              <a:gd name="connsiteX0" fmla="*/ 421297 w 2334306"/>
              <a:gd name="connsiteY0" fmla="*/ 570328 h 604429"/>
              <a:gd name="connsiteX1" fmla="*/ 1193 w 2334306"/>
              <a:gd name="connsiteY1" fmla="*/ 419665 h 604429"/>
              <a:gd name="connsiteX2" fmla="*/ 287837 w 2334306"/>
              <a:gd name="connsiteY2" fmla="*/ 160549 h 604429"/>
              <a:gd name="connsiteX3" fmla="*/ 459004 w 2334306"/>
              <a:gd name="connsiteY3" fmla="*/ 40815 h 604429"/>
              <a:gd name="connsiteX4" fmla="*/ 758577 w 2334306"/>
              <a:gd name="connsiteY4" fmla="*/ 15903 h 604429"/>
              <a:gd name="connsiteX5" fmla="*/ 1529852 w 2334306"/>
              <a:gd name="connsiteY5" fmla="*/ 0 h 604429"/>
              <a:gd name="connsiteX6" fmla="*/ 2152352 w 2334306"/>
              <a:gd name="connsiteY6" fmla="*/ 37151 h 604429"/>
              <a:gd name="connsiteX7" fmla="*/ 2317348 w 2334306"/>
              <a:gd name="connsiteY7" fmla="*/ 145501 h 604429"/>
              <a:gd name="connsiteX8" fmla="*/ 2289101 w 2334306"/>
              <a:gd name="connsiteY8" fmla="*/ 487149 h 604429"/>
              <a:gd name="connsiteX9" fmla="*/ 1998980 w 2334306"/>
              <a:gd name="connsiteY9" fmla="*/ 575363 h 604429"/>
              <a:gd name="connsiteX10" fmla="*/ 1275411 w 2334306"/>
              <a:gd name="connsiteY10" fmla="*/ 604429 h 604429"/>
              <a:gd name="connsiteX11" fmla="*/ 421297 w 2334306"/>
              <a:gd name="connsiteY11" fmla="*/ 570328 h 604429"/>
              <a:gd name="connsiteX0" fmla="*/ 421461 w 2334470"/>
              <a:gd name="connsiteY0" fmla="*/ 570328 h 604429"/>
              <a:gd name="connsiteX1" fmla="*/ 1357 w 2334470"/>
              <a:gd name="connsiteY1" fmla="*/ 419665 h 604429"/>
              <a:gd name="connsiteX2" fmla="*/ 288001 w 2334470"/>
              <a:gd name="connsiteY2" fmla="*/ 160549 h 604429"/>
              <a:gd name="connsiteX3" fmla="*/ 459168 w 2334470"/>
              <a:gd name="connsiteY3" fmla="*/ 40815 h 604429"/>
              <a:gd name="connsiteX4" fmla="*/ 758741 w 2334470"/>
              <a:gd name="connsiteY4" fmla="*/ 15903 h 604429"/>
              <a:gd name="connsiteX5" fmla="*/ 1530016 w 2334470"/>
              <a:gd name="connsiteY5" fmla="*/ 0 h 604429"/>
              <a:gd name="connsiteX6" fmla="*/ 2152516 w 2334470"/>
              <a:gd name="connsiteY6" fmla="*/ 37151 h 604429"/>
              <a:gd name="connsiteX7" fmla="*/ 2317512 w 2334470"/>
              <a:gd name="connsiteY7" fmla="*/ 145501 h 604429"/>
              <a:gd name="connsiteX8" fmla="*/ 2289265 w 2334470"/>
              <a:gd name="connsiteY8" fmla="*/ 487149 h 604429"/>
              <a:gd name="connsiteX9" fmla="*/ 1999144 w 2334470"/>
              <a:gd name="connsiteY9" fmla="*/ 575363 h 604429"/>
              <a:gd name="connsiteX10" fmla="*/ 1275575 w 2334470"/>
              <a:gd name="connsiteY10" fmla="*/ 604429 h 604429"/>
              <a:gd name="connsiteX11" fmla="*/ 421461 w 2334470"/>
              <a:gd name="connsiteY11" fmla="*/ 570328 h 604429"/>
              <a:gd name="connsiteX0" fmla="*/ 421383 w 2334392"/>
              <a:gd name="connsiteY0" fmla="*/ 570328 h 604429"/>
              <a:gd name="connsiteX1" fmla="*/ 1279 w 2334392"/>
              <a:gd name="connsiteY1" fmla="*/ 419665 h 604429"/>
              <a:gd name="connsiteX2" fmla="*/ 287923 w 2334392"/>
              <a:gd name="connsiteY2" fmla="*/ 160549 h 604429"/>
              <a:gd name="connsiteX3" fmla="*/ 459090 w 2334392"/>
              <a:gd name="connsiteY3" fmla="*/ 40815 h 604429"/>
              <a:gd name="connsiteX4" fmla="*/ 758663 w 2334392"/>
              <a:gd name="connsiteY4" fmla="*/ 15903 h 604429"/>
              <a:gd name="connsiteX5" fmla="*/ 1529938 w 2334392"/>
              <a:gd name="connsiteY5" fmla="*/ 0 h 604429"/>
              <a:gd name="connsiteX6" fmla="*/ 2152438 w 2334392"/>
              <a:gd name="connsiteY6" fmla="*/ 37151 h 604429"/>
              <a:gd name="connsiteX7" fmla="*/ 2317434 w 2334392"/>
              <a:gd name="connsiteY7" fmla="*/ 145501 h 604429"/>
              <a:gd name="connsiteX8" fmla="*/ 2289187 w 2334392"/>
              <a:gd name="connsiteY8" fmla="*/ 487149 h 604429"/>
              <a:gd name="connsiteX9" fmla="*/ 1999066 w 2334392"/>
              <a:gd name="connsiteY9" fmla="*/ 575363 h 604429"/>
              <a:gd name="connsiteX10" fmla="*/ 1275497 w 2334392"/>
              <a:gd name="connsiteY10" fmla="*/ 604429 h 604429"/>
              <a:gd name="connsiteX11" fmla="*/ 421383 w 2334392"/>
              <a:gd name="connsiteY11" fmla="*/ 570328 h 604429"/>
              <a:gd name="connsiteX0" fmla="*/ 146178 w 2059187"/>
              <a:gd name="connsiteY0" fmla="*/ 570328 h 604429"/>
              <a:gd name="connsiteX1" fmla="*/ 27483 w 2059187"/>
              <a:gd name="connsiteY1" fmla="*/ 501655 h 604429"/>
              <a:gd name="connsiteX2" fmla="*/ 12718 w 2059187"/>
              <a:gd name="connsiteY2" fmla="*/ 160549 h 604429"/>
              <a:gd name="connsiteX3" fmla="*/ 183885 w 2059187"/>
              <a:gd name="connsiteY3" fmla="*/ 40815 h 604429"/>
              <a:gd name="connsiteX4" fmla="*/ 483458 w 2059187"/>
              <a:gd name="connsiteY4" fmla="*/ 15903 h 604429"/>
              <a:gd name="connsiteX5" fmla="*/ 1254733 w 2059187"/>
              <a:gd name="connsiteY5" fmla="*/ 0 h 604429"/>
              <a:gd name="connsiteX6" fmla="*/ 1877233 w 2059187"/>
              <a:gd name="connsiteY6" fmla="*/ 37151 h 604429"/>
              <a:gd name="connsiteX7" fmla="*/ 2042229 w 2059187"/>
              <a:gd name="connsiteY7" fmla="*/ 145501 h 604429"/>
              <a:gd name="connsiteX8" fmla="*/ 2013982 w 2059187"/>
              <a:gd name="connsiteY8" fmla="*/ 487149 h 604429"/>
              <a:gd name="connsiteX9" fmla="*/ 1723861 w 2059187"/>
              <a:gd name="connsiteY9" fmla="*/ 575363 h 604429"/>
              <a:gd name="connsiteX10" fmla="*/ 1000292 w 2059187"/>
              <a:gd name="connsiteY10" fmla="*/ 604429 h 604429"/>
              <a:gd name="connsiteX11" fmla="*/ 146178 w 2059187"/>
              <a:gd name="connsiteY11" fmla="*/ 570328 h 604429"/>
              <a:gd name="connsiteX0" fmla="*/ 220754 w 2062377"/>
              <a:gd name="connsiteY0" fmla="*/ 570328 h 604429"/>
              <a:gd name="connsiteX1" fmla="*/ 30673 w 2062377"/>
              <a:gd name="connsiteY1" fmla="*/ 501655 h 604429"/>
              <a:gd name="connsiteX2" fmla="*/ 15908 w 2062377"/>
              <a:gd name="connsiteY2" fmla="*/ 160549 h 604429"/>
              <a:gd name="connsiteX3" fmla="*/ 187075 w 2062377"/>
              <a:gd name="connsiteY3" fmla="*/ 40815 h 604429"/>
              <a:gd name="connsiteX4" fmla="*/ 486648 w 2062377"/>
              <a:gd name="connsiteY4" fmla="*/ 15903 h 604429"/>
              <a:gd name="connsiteX5" fmla="*/ 1257923 w 2062377"/>
              <a:gd name="connsiteY5" fmla="*/ 0 h 604429"/>
              <a:gd name="connsiteX6" fmla="*/ 1880423 w 2062377"/>
              <a:gd name="connsiteY6" fmla="*/ 37151 h 604429"/>
              <a:gd name="connsiteX7" fmla="*/ 2045419 w 2062377"/>
              <a:gd name="connsiteY7" fmla="*/ 145501 h 604429"/>
              <a:gd name="connsiteX8" fmla="*/ 2017172 w 2062377"/>
              <a:gd name="connsiteY8" fmla="*/ 487149 h 604429"/>
              <a:gd name="connsiteX9" fmla="*/ 1727051 w 2062377"/>
              <a:gd name="connsiteY9" fmla="*/ 575363 h 604429"/>
              <a:gd name="connsiteX10" fmla="*/ 1003482 w 2062377"/>
              <a:gd name="connsiteY10" fmla="*/ 604429 h 604429"/>
              <a:gd name="connsiteX11" fmla="*/ 220754 w 2062377"/>
              <a:gd name="connsiteY11" fmla="*/ 570328 h 604429"/>
              <a:gd name="connsiteX0" fmla="*/ 215013 w 2056636"/>
              <a:gd name="connsiteY0" fmla="*/ 570328 h 604429"/>
              <a:gd name="connsiteX1" fmla="*/ 40796 w 2056636"/>
              <a:gd name="connsiteY1" fmla="*/ 501655 h 604429"/>
              <a:gd name="connsiteX2" fmla="*/ 10167 w 2056636"/>
              <a:gd name="connsiteY2" fmla="*/ 160549 h 604429"/>
              <a:gd name="connsiteX3" fmla="*/ 181334 w 2056636"/>
              <a:gd name="connsiteY3" fmla="*/ 40815 h 604429"/>
              <a:gd name="connsiteX4" fmla="*/ 480907 w 2056636"/>
              <a:gd name="connsiteY4" fmla="*/ 15903 h 604429"/>
              <a:gd name="connsiteX5" fmla="*/ 1252182 w 2056636"/>
              <a:gd name="connsiteY5" fmla="*/ 0 h 604429"/>
              <a:gd name="connsiteX6" fmla="*/ 1874682 w 2056636"/>
              <a:gd name="connsiteY6" fmla="*/ 37151 h 604429"/>
              <a:gd name="connsiteX7" fmla="*/ 2039678 w 2056636"/>
              <a:gd name="connsiteY7" fmla="*/ 145501 h 604429"/>
              <a:gd name="connsiteX8" fmla="*/ 2011431 w 2056636"/>
              <a:gd name="connsiteY8" fmla="*/ 487149 h 604429"/>
              <a:gd name="connsiteX9" fmla="*/ 1721310 w 2056636"/>
              <a:gd name="connsiteY9" fmla="*/ 575363 h 604429"/>
              <a:gd name="connsiteX10" fmla="*/ 997741 w 2056636"/>
              <a:gd name="connsiteY10" fmla="*/ 604429 h 604429"/>
              <a:gd name="connsiteX11" fmla="*/ 215013 w 2056636"/>
              <a:gd name="connsiteY11" fmla="*/ 570328 h 604429"/>
              <a:gd name="connsiteX0" fmla="*/ 317959 w 2060434"/>
              <a:gd name="connsiteY0" fmla="*/ 611324 h 617317"/>
              <a:gd name="connsiteX1" fmla="*/ 44594 w 2060434"/>
              <a:gd name="connsiteY1" fmla="*/ 501655 h 617317"/>
              <a:gd name="connsiteX2" fmla="*/ 13965 w 2060434"/>
              <a:gd name="connsiteY2" fmla="*/ 160549 h 617317"/>
              <a:gd name="connsiteX3" fmla="*/ 185132 w 2060434"/>
              <a:gd name="connsiteY3" fmla="*/ 40815 h 617317"/>
              <a:gd name="connsiteX4" fmla="*/ 484705 w 2060434"/>
              <a:gd name="connsiteY4" fmla="*/ 15903 h 617317"/>
              <a:gd name="connsiteX5" fmla="*/ 1255980 w 2060434"/>
              <a:gd name="connsiteY5" fmla="*/ 0 h 617317"/>
              <a:gd name="connsiteX6" fmla="*/ 1878480 w 2060434"/>
              <a:gd name="connsiteY6" fmla="*/ 37151 h 617317"/>
              <a:gd name="connsiteX7" fmla="*/ 2043476 w 2060434"/>
              <a:gd name="connsiteY7" fmla="*/ 145501 h 617317"/>
              <a:gd name="connsiteX8" fmla="*/ 2015229 w 2060434"/>
              <a:gd name="connsiteY8" fmla="*/ 487149 h 617317"/>
              <a:gd name="connsiteX9" fmla="*/ 1725108 w 2060434"/>
              <a:gd name="connsiteY9" fmla="*/ 575363 h 617317"/>
              <a:gd name="connsiteX10" fmla="*/ 1001539 w 2060434"/>
              <a:gd name="connsiteY10" fmla="*/ 604429 h 617317"/>
              <a:gd name="connsiteX11" fmla="*/ 317959 w 2060434"/>
              <a:gd name="connsiteY11" fmla="*/ 611324 h 617317"/>
              <a:gd name="connsiteX0" fmla="*/ 311732 w 2054207"/>
              <a:gd name="connsiteY0" fmla="*/ 611324 h 617317"/>
              <a:gd name="connsiteX1" fmla="*/ 58196 w 2054207"/>
              <a:gd name="connsiteY1" fmla="*/ 501655 h 617317"/>
              <a:gd name="connsiteX2" fmla="*/ 7738 w 2054207"/>
              <a:gd name="connsiteY2" fmla="*/ 160549 h 617317"/>
              <a:gd name="connsiteX3" fmla="*/ 178905 w 2054207"/>
              <a:gd name="connsiteY3" fmla="*/ 40815 h 617317"/>
              <a:gd name="connsiteX4" fmla="*/ 478478 w 2054207"/>
              <a:gd name="connsiteY4" fmla="*/ 15903 h 617317"/>
              <a:gd name="connsiteX5" fmla="*/ 1249753 w 2054207"/>
              <a:gd name="connsiteY5" fmla="*/ 0 h 617317"/>
              <a:gd name="connsiteX6" fmla="*/ 1872253 w 2054207"/>
              <a:gd name="connsiteY6" fmla="*/ 37151 h 617317"/>
              <a:gd name="connsiteX7" fmla="*/ 2037249 w 2054207"/>
              <a:gd name="connsiteY7" fmla="*/ 145501 h 617317"/>
              <a:gd name="connsiteX8" fmla="*/ 2009002 w 2054207"/>
              <a:gd name="connsiteY8" fmla="*/ 487149 h 617317"/>
              <a:gd name="connsiteX9" fmla="*/ 1718881 w 2054207"/>
              <a:gd name="connsiteY9" fmla="*/ 575363 h 617317"/>
              <a:gd name="connsiteX10" fmla="*/ 995312 w 2054207"/>
              <a:gd name="connsiteY10" fmla="*/ 604429 h 617317"/>
              <a:gd name="connsiteX11" fmla="*/ 311732 w 2054207"/>
              <a:gd name="connsiteY11" fmla="*/ 611324 h 617317"/>
              <a:gd name="connsiteX0" fmla="*/ 308833 w 2051308"/>
              <a:gd name="connsiteY0" fmla="*/ 611324 h 617317"/>
              <a:gd name="connsiteX1" fmla="*/ 55297 w 2051308"/>
              <a:gd name="connsiteY1" fmla="*/ 501655 h 617317"/>
              <a:gd name="connsiteX2" fmla="*/ 4839 w 2051308"/>
              <a:gd name="connsiteY2" fmla="*/ 160549 h 617317"/>
              <a:gd name="connsiteX3" fmla="*/ 176006 w 2051308"/>
              <a:gd name="connsiteY3" fmla="*/ 40815 h 617317"/>
              <a:gd name="connsiteX4" fmla="*/ 475579 w 2051308"/>
              <a:gd name="connsiteY4" fmla="*/ 15903 h 617317"/>
              <a:gd name="connsiteX5" fmla="*/ 1246854 w 2051308"/>
              <a:gd name="connsiteY5" fmla="*/ 0 h 617317"/>
              <a:gd name="connsiteX6" fmla="*/ 1869354 w 2051308"/>
              <a:gd name="connsiteY6" fmla="*/ 37151 h 617317"/>
              <a:gd name="connsiteX7" fmla="*/ 2034350 w 2051308"/>
              <a:gd name="connsiteY7" fmla="*/ 145501 h 617317"/>
              <a:gd name="connsiteX8" fmla="*/ 2006103 w 2051308"/>
              <a:gd name="connsiteY8" fmla="*/ 487149 h 617317"/>
              <a:gd name="connsiteX9" fmla="*/ 1715982 w 2051308"/>
              <a:gd name="connsiteY9" fmla="*/ 575363 h 617317"/>
              <a:gd name="connsiteX10" fmla="*/ 992413 w 2051308"/>
              <a:gd name="connsiteY10" fmla="*/ 604429 h 617317"/>
              <a:gd name="connsiteX11" fmla="*/ 308833 w 2051308"/>
              <a:gd name="connsiteY11" fmla="*/ 611324 h 617317"/>
              <a:gd name="connsiteX0" fmla="*/ 280904 w 2023379"/>
              <a:gd name="connsiteY0" fmla="*/ 611324 h 617317"/>
              <a:gd name="connsiteX1" fmla="*/ 27368 w 2023379"/>
              <a:gd name="connsiteY1" fmla="*/ 501655 h 617317"/>
              <a:gd name="connsiteX2" fmla="*/ 20535 w 2023379"/>
              <a:gd name="connsiteY2" fmla="*/ 160548 h 617317"/>
              <a:gd name="connsiteX3" fmla="*/ 148077 w 2023379"/>
              <a:gd name="connsiteY3" fmla="*/ 40815 h 617317"/>
              <a:gd name="connsiteX4" fmla="*/ 447650 w 2023379"/>
              <a:gd name="connsiteY4" fmla="*/ 15903 h 617317"/>
              <a:gd name="connsiteX5" fmla="*/ 1218925 w 2023379"/>
              <a:gd name="connsiteY5" fmla="*/ 0 h 617317"/>
              <a:gd name="connsiteX6" fmla="*/ 1841425 w 2023379"/>
              <a:gd name="connsiteY6" fmla="*/ 37151 h 617317"/>
              <a:gd name="connsiteX7" fmla="*/ 2006421 w 2023379"/>
              <a:gd name="connsiteY7" fmla="*/ 145501 h 617317"/>
              <a:gd name="connsiteX8" fmla="*/ 1978174 w 2023379"/>
              <a:gd name="connsiteY8" fmla="*/ 487149 h 617317"/>
              <a:gd name="connsiteX9" fmla="*/ 1688053 w 2023379"/>
              <a:gd name="connsiteY9" fmla="*/ 575363 h 617317"/>
              <a:gd name="connsiteX10" fmla="*/ 964484 w 2023379"/>
              <a:gd name="connsiteY10" fmla="*/ 604429 h 617317"/>
              <a:gd name="connsiteX11" fmla="*/ 280904 w 2023379"/>
              <a:gd name="connsiteY11" fmla="*/ 611324 h 61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23379" h="617317">
                <a:moveTo>
                  <a:pt x="280904" y="611324"/>
                </a:moveTo>
                <a:cubicBezTo>
                  <a:pt x="124718" y="594195"/>
                  <a:pt x="70763" y="576784"/>
                  <a:pt x="27368" y="501655"/>
                </a:cubicBezTo>
                <a:cubicBezTo>
                  <a:pt x="-16027" y="426526"/>
                  <a:pt x="417" y="237354"/>
                  <a:pt x="20535" y="160548"/>
                </a:cubicBezTo>
                <a:cubicBezTo>
                  <a:pt x="40653" y="83742"/>
                  <a:pt x="76891" y="64923"/>
                  <a:pt x="148077" y="40815"/>
                </a:cubicBezTo>
                <a:cubicBezTo>
                  <a:pt x="219263" y="16708"/>
                  <a:pt x="269175" y="22706"/>
                  <a:pt x="447650" y="15903"/>
                </a:cubicBezTo>
                <a:cubicBezTo>
                  <a:pt x="626125" y="9101"/>
                  <a:pt x="961833" y="5301"/>
                  <a:pt x="1218925" y="0"/>
                </a:cubicBezTo>
                <a:cubicBezTo>
                  <a:pt x="1478668" y="15903"/>
                  <a:pt x="1710176" y="12901"/>
                  <a:pt x="1841425" y="37151"/>
                </a:cubicBezTo>
                <a:cubicBezTo>
                  <a:pt x="1972674" y="61401"/>
                  <a:pt x="1990088" y="68835"/>
                  <a:pt x="2006421" y="145501"/>
                </a:cubicBezTo>
                <a:cubicBezTo>
                  <a:pt x="2033317" y="271747"/>
                  <a:pt x="2031235" y="415505"/>
                  <a:pt x="1978174" y="487149"/>
                </a:cubicBezTo>
                <a:cubicBezTo>
                  <a:pt x="1925113" y="558793"/>
                  <a:pt x="1857001" y="555816"/>
                  <a:pt x="1688053" y="575363"/>
                </a:cubicBezTo>
                <a:cubicBezTo>
                  <a:pt x="1519105" y="594910"/>
                  <a:pt x="1205674" y="594740"/>
                  <a:pt x="964484" y="604429"/>
                </a:cubicBezTo>
                <a:cubicBezTo>
                  <a:pt x="677135" y="603310"/>
                  <a:pt x="437090" y="628453"/>
                  <a:pt x="280904" y="61132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73CBA9D-11E1-4E32-9919-DB3FCC7D50DC}"/>
              </a:ext>
            </a:extLst>
          </p:cNvPr>
          <p:cNvSpPr txBox="1"/>
          <p:nvPr/>
        </p:nvSpPr>
        <p:spPr>
          <a:xfrm>
            <a:off x="3715542" y="3567382"/>
            <a:ext cx="27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GO TO PLAYBACK CONTEXT</a:t>
            </a:r>
          </a:p>
        </p:txBody>
      </p:sp>
      <p:pic>
        <p:nvPicPr>
          <p:cNvPr id="7" name="Bilde 6" descr="Et bilde som inneholder vegg, innendørs, person, mann&#10;&#10;Automatisk generert beskrivelse">
            <a:extLst>
              <a:ext uri="{FF2B5EF4-FFF2-40B4-BE49-F238E27FC236}">
                <a16:creationId xmlns:a16="http://schemas.microsoft.com/office/drawing/2014/main" id="{6245BD76-D505-4ED6-8646-DE651D6B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623"/>
            <a:ext cx="9144000" cy="4934754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4BC20CA-0F2D-46D9-9C84-E3BE638B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049"/>
            <a:ext cx="4444739" cy="48936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</a:rPr>
              <a:t>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"_links"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self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"manifest"</a:t>
            </a:r>
            <a:r>
              <a:rPr lang="nb-NO" sz="1200" dirty="0">
                <a:latin typeface="Consolas" panose="020B0609020204030204" pitchFamily="49" charset="0"/>
              </a:rPr>
              <a:t>: [{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default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}, {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name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"synstolk"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"/manifest/MDRI20000115SYNS"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}],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next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"/play/MDRI20000215"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"series"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"/series/heimebane"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"progress"</a:t>
            </a:r>
            <a:r>
              <a:rPr lang="nb-NO" sz="1200" dirty="0">
                <a:latin typeface="Consolas" panose="020B0609020204030204" pitchFamily="49" charset="0"/>
              </a:rPr>
              <a:t>: {</a:t>
            </a:r>
          </a:p>
          <a:p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"/progress/{</a:t>
            </a:r>
            <a:r>
              <a:rPr lang="nb-NO" sz="1200" dirty="0" err="1">
                <a:solidFill>
                  <a:srgbClr val="0091C4"/>
                </a:solidFill>
                <a:latin typeface="Consolas" panose="020B0609020204030204" pitchFamily="49" charset="0"/>
              </a:rPr>
              <a:t>user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}/MDRI20000215"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  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templated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true</a:t>
            </a:r>
            <a:b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</a:b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    </a:t>
            </a:r>
            <a:r>
              <a:rPr lang="nb-NO" sz="1200" dirty="0">
                <a:latin typeface="Consolas" panose="020B0609020204030204" pitchFamily="49" charset="0"/>
              </a:rPr>
              <a:t>}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},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duration</a:t>
            </a:r>
            <a:r>
              <a:rPr lang="nb-NO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nb-NO" sz="1200" dirty="0">
                <a:latin typeface="Consolas" panose="020B0609020204030204" pitchFamily="49" charset="0"/>
              </a:rPr>
              <a:t>: </a:t>
            </a:r>
            <a:r>
              <a:rPr lang="nb-NO" sz="1200" dirty="0">
                <a:solidFill>
                  <a:srgbClr val="0091C4"/>
                </a:solidFill>
                <a:latin typeface="Consolas" panose="020B0609020204030204" pitchFamily="49" charset="0"/>
              </a:rPr>
              <a:t>"PT49M10.92S"</a:t>
            </a:r>
            <a:r>
              <a:rPr lang="nb-NO" sz="1200" dirty="0">
                <a:latin typeface="Consolas" panose="020B0609020204030204" pitchFamily="49" charset="0"/>
              </a:rPr>
              <a:t>,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  ...</a:t>
            </a:r>
            <a:br>
              <a:rPr lang="nb-NO" sz="1200" dirty="0">
                <a:latin typeface="Consolas" panose="020B0609020204030204" pitchFamily="49" charset="0"/>
              </a:rPr>
            </a:br>
            <a:r>
              <a:rPr lang="nb-NO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DA161AD2-F986-4E3D-A8BC-5AE4405BED75}"/>
              </a:ext>
            </a:extLst>
          </p:cNvPr>
          <p:cNvSpPr/>
          <p:nvPr/>
        </p:nvSpPr>
        <p:spPr>
          <a:xfrm>
            <a:off x="391467" y="4330632"/>
            <a:ext cx="926950" cy="210531"/>
          </a:xfrm>
          <a:custGeom>
            <a:avLst/>
            <a:gdLst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05879"/>
              <a:gd name="connsiteY0" fmla="*/ 548640 h 652007"/>
              <a:gd name="connsiteX1" fmla="*/ 0 w 2305879"/>
              <a:gd name="connsiteY1" fmla="*/ 230588 h 652007"/>
              <a:gd name="connsiteX2" fmla="*/ 95416 w 2305879"/>
              <a:gd name="connsiteY2" fmla="*/ 39756 h 652007"/>
              <a:gd name="connsiteX3" fmla="*/ 461176 w 2305879"/>
              <a:gd name="connsiteY3" fmla="*/ 0 h 652007"/>
              <a:gd name="connsiteX4" fmla="*/ 1144988 w 2305879"/>
              <a:gd name="connsiteY4" fmla="*/ 0 h 652007"/>
              <a:gd name="connsiteX5" fmla="*/ 2146853 w 2305879"/>
              <a:gd name="connsiteY5" fmla="*/ 47708 h 652007"/>
              <a:gd name="connsiteX6" fmla="*/ 2305879 w 2305879"/>
              <a:gd name="connsiteY6" fmla="*/ 318052 h 652007"/>
              <a:gd name="connsiteX7" fmla="*/ 2266122 w 2305879"/>
              <a:gd name="connsiteY7" fmla="*/ 572494 h 652007"/>
              <a:gd name="connsiteX8" fmla="*/ 1956021 w 2305879"/>
              <a:gd name="connsiteY8" fmla="*/ 604299 h 652007"/>
              <a:gd name="connsiteX9" fmla="*/ 1041621 w 2305879"/>
              <a:gd name="connsiteY9" fmla="*/ 652007 h 652007"/>
              <a:gd name="connsiteX10" fmla="*/ 238540 w 2305879"/>
              <a:gd name="connsiteY10" fmla="*/ 628153 h 652007"/>
              <a:gd name="connsiteX11" fmla="*/ 63611 w 2305879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14254"/>
              <a:gd name="connsiteY0" fmla="*/ 548640 h 652007"/>
              <a:gd name="connsiteX1" fmla="*/ 0 w 2314254"/>
              <a:gd name="connsiteY1" fmla="*/ 230588 h 652007"/>
              <a:gd name="connsiteX2" fmla="*/ 95416 w 2314254"/>
              <a:gd name="connsiteY2" fmla="*/ 39756 h 652007"/>
              <a:gd name="connsiteX3" fmla="*/ 461176 w 2314254"/>
              <a:gd name="connsiteY3" fmla="*/ 0 h 652007"/>
              <a:gd name="connsiteX4" fmla="*/ 1144988 w 2314254"/>
              <a:gd name="connsiteY4" fmla="*/ 0 h 652007"/>
              <a:gd name="connsiteX5" fmla="*/ 2146853 w 2314254"/>
              <a:gd name="connsiteY5" fmla="*/ 47708 h 652007"/>
              <a:gd name="connsiteX6" fmla="*/ 2305879 w 2314254"/>
              <a:gd name="connsiteY6" fmla="*/ 318052 h 652007"/>
              <a:gd name="connsiteX7" fmla="*/ 2266122 w 2314254"/>
              <a:gd name="connsiteY7" fmla="*/ 572494 h 652007"/>
              <a:gd name="connsiteX8" fmla="*/ 1956021 w 2314254"/>
              <a:gd name="connsiteY8" fmla="*/ 604299 h 652007"/>
              <a:gd name="connsiteX9" fmla="*/ 1041621 w 2314254"/>
              <a:gd name="connsiteY9" fmla="*/ 652007 h 652007"/>
              <a:gd name="connsiteX10" fmla="*/ 238540 w 2314254"/>
              <a:gd name="connsiteY10" fmla="*/ 628153 h 652007"/>
              <a:gd name="connsiteX11" fmla="*/ 63611 w 2314254"/>
              <a:gd name="connsiteY11" fmla="*/ 548640 h 652007"/>
              <a:gd name="connsiteX0" fmla="*/ 63611 w 2337013"/>
              <a:gd name="connsiteY0" fmla="*/ 548640 h 652007"/>
              <a:gd name="connsiteX1" fmla="*/ 0 w 2337013"/>
              <a:gd name="connsiteY1" fmla="*/ 230588 h 652007"/>
              <a:gd name="connsiteX2" fmla="*/ 95416 w 2337013"/>
              <a:gd name="connsiteY2" fmla="*/ 39756 h 652007"/>
              <a:gd name="connsiteX3" fmla="*/ 461176 w 2337013"/>
              <a:gd name="connsiteY3" fmla="*/ 0 h 652007"/>
              <a:gd name="connsiteX4" fmla="*/ 1144988 w 2337013"/>
              <a:gd name="connsiteY4" fmla="*/ 0 h 652007"/>
              <a:gd name="connsiteX5" fmla="*/ 2146853 w 2337013"/>
              <a:gd name="connsiteY5" fmla="*/ 47708 h 652007"/>
              <a:gd name="connsiteX6" fmla="*/ 2305879 w 2337013"/>
              <a:gd name="connsiteY6" fmla="*/ 318052 h 652007"/>
              <a:gd name="connsiteX7" fmla="*/ 2266122 w 2337013"/>
              <a:gd name="connsiteY7" fmla="*/ 572494 h 652007"/>
              <a:gd name="connsiteX8" fmla="*/ 1956021 w 2337013"/>
              <a:gd name="connsiteY8" fmla="*/ 604299 h 652007"/>
              <a:gd name="connsiteX9" fmla="*/ 1041621 w 2337013"/>
              <a:gd name="connsiteY9" fmla="*/ 652007 h 652007"/>
              <a:gd name="connsiteX10" fmla="*/ 238540 w 2337013"/>
              <a:gd name="connsiteY10" fmla="*/ 628153 h 652007"/>
              <a:gd name="connsiteX11" fmla="*/ 63611 w 2337013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3611 w 2372270"/>
              <a:gd name="connsiteY0" fmla="*/ 548640 h 652007"/>
              <a:gd name="connsiteX1" fmla="*/ 0 w 2372270"/>
              <a:gd name="connsiteY1" fmla="*/ 230588 h 652007"/>
              <a:gd name="connsiteX2" fmla="*/ 95416 w 2372270"/>
              <a:gd name="connsiteY2" fmla="*/ 39756 h 652007"/>
              <a:gd name="connsiteX3" fmla="*/ 461176 w 2372270"/>
              <a:gd name="connsiteY3" fmla="*/ 0 h 652007"/>
              <a:gd name="connsiteX4" fmla="*/ 1144988 w 2372270"/>
              <a:gd name="connsiteY4" fmla="*/ 0 h 652007"/>
              <a:gd name="connsiteX5" fmla="*/ 2146853 w 2372270"/>
              <a:gd name="connsiteY5" fmla="*/ 47708 h 652007"/>
              <a:gd name="connsiteX6" fmla="*/ 2369489 w 2372270"/>
              <a:gd name="connsiteY6" fmla="*/ 365760 h 652007"/>
              <a:gd name="connsiteX7" fmla="*/ 2266122 w 2372270"/>
              <a:gd name="connsiteY7" fmla="*/ 572494 h 652007"/>
              <a:gd name="connsiteX8" fmla="*/ 1956021 w 2372270"/>
              <a:gd name="connsiteY8" fmla="*/ 604299 h 652007"/>
              <a:gd name="connsiteX9" fmla="*/ 1041621 w 2372270"/>
              <a:gd name="connsiteY9" fmla="*/ 652007 h 652007"/>
              <a:gd name="connsiteX10" fmla="*/ 238540 w 2372270"/>
              <a:gd name="connsiteY10" fmla="*/ 628153 h 652007"/>
              <a:gd name="connsiteX11" fmla="*/ 63611 w 2372270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64233 w 2372892"/>
              <a:gd name="connsiteY0" fmla="*/ 548640 h 652007"/>
              <a:gd name="connsiteX1" fmla="*/ 622 w 2372892"/>
              <a:gd name="connsiteY1" fmla="*/ 230588 h 652007"/>
              <a:gd name="connsiteX2" fmla="*/ 96038 w 2372892"/>
              <a:gd name="connsiteY2" fmla="*/ 39756 h 652007"/>
              <a:gd name="connsiteX3" fmla="*/ 461798 w 2372892"/>
              <a:gd name="connsiteY3" fmla="*/ 0 h 652007"/>
              <a:gd name="connsiteX4" fmla="*/ 1145610 w 2372892"/>
              <a:gd name="connsiteY4" fmla="*/ 0 h 652007"/>
              <a:gd name="connsiteX5" fmla="*/ 2147475 w 2372892"/>
              <a:gd name="connsiteY5" fmla="*/ 47708 h 652007"/>
              <a:gd name="connsiteX6" fmla="*/ 2370111 w 2372892"/>
              <a:gd name="connsiteY6" fmla="*/ 365760 h 652007"/>
              <a:gd name="connsiteX7" fmla="*/ 2266744 w 2372892"/>
              <a:gd name="connsiteY7" fmla="*/ 572494 h 652007"/>
              <a:gd name="connsiteX8" fmla="*/ 1956643 w 2372892"/>
              <a:gd name="connsiteY8" fmla="*/ 604299 h 652007"/>
              <a:gd name="connsiteX9" fmla="*/ 1042243 w 2372892"/>
              <a:gd name="connsiteY9" fmla="*/ 652007 h 652007"/>
              <a:gd name="connsiteX10" fmla="*/ 239162 w 2372892"/>
              <a:gd name="connsiteY10" fmla="*/ 628153 h 652007"/>
              <a:gd name="connsiteX11" fmla="*/ 64233 w 2372892"/>
              <a:gd name="connsiteY11" fmla="*/ 548640 h 652007"/>
              <a:gd name="connsiteX0" fmla="*/ 32061 w 2380476"/>
              <a:gd name="connsiteY0" fmla="*/ 492981 h 652007"/>
              <a:gd name="connsiteX1" fmla="*/ 8206 w 2380476"/>
              <a:gd name="connsiteY1" fmla="*/ 230588 h 652007"/>
              <a:gd name="connsiteX2" fmla="*/ 103622 w 2380476"/>
              <a:gd name="connsiteY2" fmla="*/ 39756 h 652007"/>
              <a:gd name="connsiteX3" fmla="*/ 469382 w 2380476"/>
              <a:gd name="connsiteY3" fmla="*/ 0 h 652007"/>
              <a:gd name="connsiteX4" fmla="*/ 1153194 w 2380476"/>
              <a:gd name="connsiteY4" fmla="*/ 0 h 652007"/>
              <a:gd name="connsiteX5" fmla="*/ 2155059 w 2380476"/>
              <a:gd name="connsiteY5" fmla="*/ 47708 h 652007"/>
              <a:gd name="connsiteX6" fmla="*/ 2377695 w 2380476"/>
              <a:gd name="connsiteY6" fmla="*/ 365760 h 652007"/>
              <a:gd name="connsiteX7" fmla="*/ 2274328 w 2380476"/>
              <a:gd name="connsiteY7" fmla="*/ 572494 h 652007"/>
              <a:gd name="connsiteX8" fmla="*/ 1964227 w 2380476"/>
              <a:gd name="connsiteY8" fmla="*/ 604299 h 652007"/>
              <a:gd name="connsiteX9" fmla="*/ 1049827 w 2380476"/>
              <a:gd name="connsiteY9" fmla="*/ 652007 h 652007"/>
              <a:gd name="connsiteX10" fmla="*/ 246746 w 2380476"/>
              <a:gd name="connsiteY10" fmla="*/ 628153 h 652007"/>
              <a:gd name="connsiteX11" fmla="*/ 32061 w 2380476"/>
              <a:gd name="connsiteY11" fmla="*/ 492981 h 652007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2981 h 653684"/>
              <a:gd name="connsiteX1" fmla="*/ 8206 w 2380476"/>
              <a:gd name="connsiteY1" fmla="*/ 230588 h 653684"/>
              <a:gd name="connsiteX2" fmla="*/ 103622 w 2380476"/>
              <a:gd name="connsiteY2" fmla="*/ 39756 h 653684"/>
              <a:gd name="connsiteX3" fmla="*/ 469382 w 2380476"/>
              <a:gd name="connsiteY3" fmla="*/ 0 h 653684"/>
              <a:gd name="connsiteX4" fmla="*/ 1153194 w 2380476"/>
              <a:gd name="connsiteY4" fmla="*/ 0 h 653684"/>
              <a:gd name="connsiteX5" fmla="*/ 2155059 w 2380476"/>
              <a:gd name="connsiteY5" fmla="*/ 47708 h 653684"/>
              <a:gd name="connsiteX6" fmla="*/ 2377695 w 2380476"/>
              <a:gd name="connsiteY6" fmla="*/ 365760 h 653684"/>
              <a:gd name="connsiteX7" fmla="*/ 2274328 w 2380476"/>
              <a:gd name="connsiteY7" fmla="*/ 572494 h 653684"/>
              <a:gd name="connsiteX8" fmla="*/ 1964227 w 2380476"/>
              <a:gd name="connsiteY8" fmla="*/ 604299 h 653684"/>
              <a:gd name="connsiteX9" fmla="*/ 1049827 w 2380476"/>
              <a:gd name="connsiteY9" fmla="*/ 652007 h 653684"/>
              <a:gd name="connsiteX10" fmla="*/ 246746 w 2380476"/>
              <a:gd name="connsiteY10" fmla="*/ 628153 h 653684"/>
              <a:gd name="connsiteX11" fmla="*/ 32061 w 2380476"/>
              <a:gd name="connsiteY11" fmla="*/ 492981 h 653684"/>
              <a:gd name="connsiteX0" fmla="*/ 32061 w 2380476"/>
              <a:gd name="connsiteY0" fmla="*/ 497301 h 658004"/>
              <a:gd name="connsiteX1" fmla="*/ 8206 w 2380476"/>
              <a:gd name="connsiteY1" fmla="*/ 234908 h 658004"/>
              <a:gd name="connsiteX2" fmla="*/ 103622 w 2380476"/>
              <a:gd name="connsiteY2" fmla="*/ 44076 h 658004"/>
              <a:gd name="connsiteX3" fmla="*/ 469382 w 2380476"/>
              <a:gd name="connsiteY3" fmla="*/ 4320 h 658004"/>
              <a:gd name="connsiteX4" fmla="*/ 1153194 w 2380476"/>
              <a:gd name="connsiteY4" fmla="*/ 4320 h 658004"/>
              <a:gd name="connsiteX5" fmla="*/ 2155059 w 2380476"/>
              <a:gd name="connsiteY5" fmla="*/ 52028 h 658004"/>
              <a:gd name="connsiteX6" fmla="*/ 2377695 w 2380476"/>
              <a:gd name="connsiteY6" fmla="*/ 370080 h 658004"/>
              <a:gd name="connsiteX7" fmla="*/ 2274328 w 2380476"/>
              <a:gd name="connsiteY7" fmla="*/ 576814 h 658004"/>
              <a:gd name="connsiteX8" fmla="*/ 1964227 w 2380476"/>
              <a:gd name="connsiteY8" fmla="*/ 608619 h 658004"/>
              <a:gd name="connsiteX9" fmla="*/ 1049827 w 2380476"/>
              <a:gd name="connsiteY9" fmla="*/ 656327 h 658004"/>
              <a:gd name="connsiteX10" fmla="*/ 246746 w 2380476"/>
              <a:gd name="connsiteY10" fmla="*/ 632473 h 658004"/>
              <a:gd name="connsiteX11" fmla="*/ 32061 w 2380476"/>
              <a:gd name="connsiteY11" fmla="*/ 497301 h 65800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474593 w 2385687"/>
              <a:gd name="connsiteY3" fmla="*/ 0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5687"/>
              <a:gd name="connsiteY0" fmla="*/ 492981 h 653684"/>
              <a:gd name="connsiteX1" fmla="*/ 13417 w 2385687"/>
              <a:gd name="connsiteY1" fmla="*/ 230588 h 653684"/>
              <a:gd name="connsiteX2" fmla="*/ 180395 w 2385687"/>
              <a:gd name="connsiteY2" fmla="*/ 87464 h 653684"/>
              <a:gd name="connsiteX3" fmla="*/ 538204 w 2385687"/>
              <a:gd name="connsiteY3" fmla="*/ 31805 h 653684"/>
              <a:gd name="connsiteX4" fmla="*/ 1158405 w 2385687"/>
              <a:gd name="connsiteY4" fmla="*/ 0 h 653684"/>
              <a:gd name="connsiteX5" fmla="*/ 2160270 w 2385687"/>
              <a:gd name="connsiteY5" fmla="*/ 47708 h 653684"/>
              <a:gd name="connsiteX6" fmla="*/ 2382906 w 2385687"/>
              <a:gd name="connsiteY6" fmla="*/ 365760 h 653684"/>
              <a:gd name="connsiteX7" fmla="*/ 2279539 w 2385687"/>
              <a:gd name="connsiteY7" fmla="*/ 572494 h 653684"/>
              <a:gd name="connsiteX8" fmla="*/ 1969438 w 2385687"/>
              <a:gd name="connsiteY8" fmla="*/ 604299 h 653684"/>
              <a:gd name="connsiteX9" fmla="*/ 1055038 w 2385687"/>
              <a:gd name="connsiteY9" fmla="*/ 652007 h 653684"/>
              <a:gd name="connsiteX10" fmla="*/ 251957 w 2385687"/>
              <a:gd name="connsiteY10" fmla="*/ 628153 h 653684"/>
              <a:gd name="connsiteX11" fmla="*/ 37272 w 2385687"/>
              <a:gd name="connsiteY11" fmla="*/ 492981 h 653684"/>
              <a:gd name="connsiteX0" fmla="*/ 37272 w 2384876"/>
              <a:gd name="connsiteY0" fmla="*/ 477079 h 637782"/>
              <a:gd name="connsiteX1" fmla="*/ 13417 w 2384876"/>
              <a:gd name="connsiteY1" fmla="*/ 214686 h 637782"/>
              <a:gd name="connsiteX2" fmla="*/ 180395 w 2384876"/>
              <a:gd name="connsiteY2" fmla="*/ 71562 h 637782"/>
              <a:gd name="connsiteX3" fmla="*/ 538204 w 2384876"/>
              <a:gd name="connsiteY3" fmla="*/ 15903 h 637782"/>
              <a:gd name="connsiteX4" fmla="*/ 1309479 w 2384876"/>
              <a:gd name="connsiteY4" fmla="*/ 0 h 637782"/>
              <a:gd name="connsiteX5" fmla="*/ 2160270 w 2384876"/>
              <a:gd name="connsiteY5" fmla="*/ 31806 h 637782"/>
              <a:gd name="connsiteX6" fmla="*/ 2382906 w 2384876"/>
              <a:gd name="connsiteY6" fmla="*/ 349858 h 637782"/>
              <a:gd name="connsiteX7" fmla="*/ 2279539 w 2384876"/>
              <a:gd name="connsiteY7" fmla="*/ 556592 h 637782"/>
              <a:gd name="connsiteX8" fmla="*/ 1969438 w 2384876"/>
              <a:gd name="connsiteY8" fmla="*/ 588397 h 637782"/>
              <a:gd name="connsiteX9" fmla="*/ 1055038 w 2384876"/>
              <a:gd name="connsiteY9" fmla="*/ 636105 h 637782"/>
              <a:gd name="connsiteX10" fmla="*/ 251957 w 2384876"/>
              <a:gd name="connsiteY10" fmla="*/ 612251 h 637782"/>
              <a:gd name="connsiteX11" fmla="*/ 37272 w 238487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77079 h 637782"/>
              <a:gd name="connsiteX1" fmla="*/ 13417 w 2391106"/>
              <a:gd name="connsiteY1" fmla="*/ 214686 h 637782"/>
              <a:gd name="connsiteX2" fmla="*/ 180395 w 2391106"/>
              <a:gd name="connsiteY2" fmla="*/ 71562 h 637782"/>
              <a:gd name="connsiteX3" fmla="*/ 538204 w 2391106"/>
              <a:gd name="connsiteY3" fmla="*/ 15903 h 637782"/>
              <a:gd name="connsiteX4" fmla="*/ 1309479 w 2391106"/>
              <a:gd name="connsiteY4" fmla="*/ 0 h 637782"/>
              <a:gd name="connsiteX5" fmla="*/ 2088708 w 2391106"/>
              <a:gd name="connsiteY5" fmla="*/ 47709 h 637782"/>
              <a:gd name="connsiteX6" fmla="*/ 2382906 w 2391106"/>
              <a:gd name="connsiteY6" fmla="*/ 349858 h 637782"/>
              <a:gd name="connsiteX7" fmla="*/ 2279539 w 2391106"/>
              <a:gd name="connsiteY7" fmla="*/ 556592 h 637782"/>
              <a:gd name="connsiteX8" fmla="*/ 1969438 w 2391106"/>
              <a:gd name="connsiteY8" fmla="*/ 588397 h 637782"/>
              <a:gd name="connsiteX9" fmla="*/ 1055038 w 2391106"/>
              <a:gd name="connsiteY9" fmla="*/ 636105 h 637782"/>
              <a:gd name="connsiteX10" fmla="*/ 251957 w 2391106"/>
              <a:gd name="connsiteY10" fmla="*/ 612251 h 637782"/>
              <a:gd name="connsiteX11" fmla="*/ 37272 w 2391106"/>
              <a:gd name="connsiteY11" fmla="*/ 477079 h 637782"/>
              <a:gd name="connsiteX0" fmla="*/ 37272 w 2391106"/>
              <a:gd name="connsiteY0" fmla="*/ 481150 h 641853"/>
              <a:gd name="connsiteX1" fmla="*/ 13417 w 2391106"/>
              <a:gd name="connsiteY1" fmla="*/ 218757 h 641853"/>
              <a:gd name="connsiteX2" fmla="*/ 180395 w 2391106"/>
              <a:gd name="connsiteY2" fmla="*/ 75633 h 641853"/>
              <a:gd name="connsiteX3" fmla="*/ 538204 w 2391106"/>
              <a:gd name="connsiteY3" fmla="*/ 19974 h 641853"/>
              <a:gd name="connsiteX4" fmla="*/ 1309479 w 2391106"/>
              <a:gd name="connsiteY4" fmla="*/ 4071 h 641853"/>
              <a:gd name="connsiteX5" fmla="*/ 2088708 w 2391106"/>
              <a:gd name="connsiteY5" fmla="*/ 51780 h 641853"/>
              <a:gd name="connsiteX6" fmla="*/ 2382906 w 2391106"/>
              <a:gd name="connsiteY6" fmla="*/ 353929 h 641853"/>
              <a:gd name="connsiteX7" fmla="*/ 2279539 w 2391106"/>
              <a:gd name="connsiteY7" fmla="*/ 560663 h 641853"/>
              <a:gd name="connsiteX8" fmla="*/ 1969438 w 2391106"/>
              <a:gd name="connsiteY8" fmla="*/ 592468 h 641853"/>
              <a:gd name="connsiteX9" fmla="*/ 1055038 w 2391106"/>
              <a:gd name="connsiteY9" fmla="*/ 640176 h 641853"/>
              <a:gd name="connsiteX10" fmla="*/ 251957 w 2391106"/>
              <a:gd name="connsiteY10" fmla="*/ 616322 h 641853"/>
              <a:gd name="connsiteX11" fmla="*/ 37272 w 2391106"/>
              <a:gd name="connsiteY11" fmla="*/ 481150 h 641853"/>
              <a:gd name="connsiteX0" fmla="*/ 37272 w 2388270"/>
              <a:gd name="connsiteY0" fmla="*/ 481150 h 641853"/>
              <a:gd name="connsiteX1" fmla="*/ 13417 w 2388270"/>
              <a:gd name="connsiteY1" fmla="*/ 218757 h 641853"/>
              <a:gd name="connsiteX2" fmla="*/ 180395 w 2388270"/>
              <a:gd name="connsiteY2" fmla="*/ 75633 h 641853"/>
              <a:gd name="connsiteX3" fmla="*/ 538204 w 2388270"/>
              <a:gd name="connsiteY3" fmla="*/ 19974 h 641853"/>
              <a:gd name="connsiteX4" fmla="*/ 1309479 w 2388270"/>
              <a:gd name="connsiteY4" fmla="*/ 4071 h 641853"/>
              <a:gd name="connsiteX5" fmla="*/ 2088708 w 2388270"/>
              <a:gd name="connsiteY5" fmla="*/ 51780 h 641853"/>
              <a:gd name="connsiteX6" fmla="*/ 2382906 w 2388270"/>
              <a:gd name="connsiteY6" fmla="*/ 353929 h 641853"/>
              <a:gd name="connsiteX7" fmla="*/ 2255685 w 2388270"/>
              <a:gd name="connsiteY7" fmla="*/ 512955 h 641853"/>
              <a:gd name="connsiteX8" fmla="*/ 1969438 w 2388270"/>
              <a:gd name="connsiteY8" fmla="*/ 592468 h 641853"/>
              <a:gd name="connsiteX9" fmla="*/ 1055038 w 2388270"/>
              <a:gd name="connsiteY9" fmla="*/ 640176 h 641853"/>
              <a:gd name="connsiteX10" fmla="*/ 251957 w 2388270"/>
              <a:gd name="connsiteY10" fmla="*/ 616322 h 641853"/>
              <a:gd name="connsiteX11" fmla="*/ 37272 w 2388270"/>
              <a:gd name="connsiteY11" fmla="*/ 481150 h 641853"/>
              <a:gd name="connsiteX0" fmla="*/ 37272 w 2358122"/>
              <a:gd name="connsiteY0" fmla="*/ 477079 h 637782"/>
              <a:gd name="connsiteX1" fmla="*/ 13417 w 2358122"/>
              <a:gd name="connsiteY1" fmla="*/ 214686 h 637782"/>
              <a:gd name="connsiteX2" fmla="*/ 180395 w 2358122"/>
              <a:gd name="connsiteY2" fmla="*/ 71562 h 637782"/>
              <a:gd name="connsiteX3" fmla="*/ 538204 w 2358122"/>
              <a:gd name="connsiteY3" fmla="*/ 15903 h 637782"/>
              <a:gd name="connsiteX4" fmla="*/ 1309479 w 2358122"/>
              <a:gd name="connsiteY4" fmla="*/ 0 h 637782"/>
              <a:gd name="connsiteX5" fmla="*/ 2088708 w 2358122"/>
              <a:gd name="connsiteY5" fmla="*/ 47709 h 637782"/>
              <a:gd name="connsiteX6" fmla="*/ 2351100 w 2358122"/>
              <a:gd name="connsiteY6" fmla="*/ 270345 h 637782"/>
              <a:gd name="connsiteX7" fmla="*/ 2255685 w 2358122"/>
              <a:gd name="connsiteY7" fmla="*/ 508884 h 637782"/>
              <a:gd name="connsiteX8" fmla="*/ 1969438 w 2358122"/>
              <a:gd name="connsiteY8" fmla="*/ 588397 h 637782"/>
              <a:gd name="connsiteX9" fmla="*/ 1055038 w 2358122"/>
              <a:gd name="connsiteY9" fmla="*/ 636105 h 637782"/>
              <a:gd name="connsiteX10" fmla="*/ 251957 w 2358122"/>
              <a:gd name="connsiteY10" fmla="*/ 612251 h 637782"/>
              <a:gd name="connsiteX11" fmla="*/ 37272 w 2358122"/>
              <a:gd name="connsiteY11" fmla="*/ 477079 h 637782"/>
              <a:gd name="connsiteX0" fmla="*/ 37272 w 2359914"/>
              <a:gd name="connsiteY0" fmla="*/ 477079 h 659959"/>
              <a:gd name="connsiteX1" fmla="*/ 13417 w 2359914"/>
              <a:gd name="connsiteY1" fmla="*/ 214686 h 659959"/>
              <a:gd name="connsiteX2" fmla="*/ 180395 w 2359914"/>
              <a:gd name="connsiteY2" fmla="*/ 71562 h 659959"/>
              <a:gd name="connsiteX3" fmla="*/ 538204 w 2359914"/>
              <a:gd name="connsiteY3" fmla="*/ 15903 h 659959"/>
              <a:gd name="connsiteX4" fmla="*/ 1309479 w 2359914"/>
              <a:gd name="connsiteY4" fmla="*/ 0 h 659959"/>
              <a:gd name="connsiteX5" fmla="*/ 2088708 w 2359914"/>
              <a:gd name="connsiteY5" fmla="*/ 47709 h 659959"/>
              <a:gd name="connsiteX6" fmla="*/ 2351100 w 2359914"/>
              <a:gd name="connsiteY6" fmla="*/ 270345 h 659959"/>
              <a:gd name="connsiteX7" fmla="*/ 2255685 w 2359914"/>
              <a:gd name="connsiteY7" fmla="*/ 508884 h 659959"/>
              <a:gd name="connsiteX8" fmla="*/ 1850169 w 2359914"/>
              <a:gd name="connsiteY8" fmla="*/ 659959 h 659959"/>
              <a:gd name="connsiteX9" fmla="*/ 1055038 w 2359914"/>
              <a:gd name="connsiteY9" fmla="*/ 636105 h 659959"/>
              <a:gd name="connsiteX10" fmla="*/ 251957 w 2359914"/>
              <a:gd name="connsiteY10" fmla="*/ 612251 h 659959"/>
              <a:gd name="connsiteX11" fmla="*/ 37272 w 2359914"/>
              <a:gd name="connsiteY11" fmla="*/ 477079 h 659959"/>
              <a:gd name="connsiteX0" fmla="*/ 37272 w 2360208"/>
              <a:gd name="connsiteY0" fmla="*/ 477079 h 637782"/>
              <a:gd name="connsiteX1" fmla="*/ 13417 w 2360208"/>
              <a:gd name="connsiteY1" fmla="*/ 214686 h 637782"/>
              <a:gd name="connsiteX2" fmla="*/ 180395 w 2360208"/>
              <a:gd name="connsiteY2" fmla="*/ 71562 h 637782"/>
              <a:gd name="connsiteX3" fmla="*/ 538204 w 2360208"/>
              <a:gd name="connsiteY3" fmla="*/ 15903 h 637782"/>
              <a:gd name="connsiteX4" fmla="*/ 1309479 w 2360208"/>
              <a:gd name="connsiteY4" fmla="*/ 0 h 637782"/>
              <a:gd name="connsiteX5" fmla="*/ 2088708 w 2360208"/>
              <a:gd name="connsiteY5" fmla="*/ 47709 h 637782"/>
              <a:gd name="connsiteX6" fmla="*/ 2351100 w 2360208"/>
              <a:gd name="connsiteY6" fmla="*/ 270345 h 637782"/>
              <a:gd name="connsiteX7" fmla="*/ 2255685 w 2360208"/>
              <a:gd name="connsiteY7" fmla="*/ 508884 h 637782"/>
              <a:gd name="connsiteX8" fmla="*/ 1834266 w 2360208"/>
              <a:gd name="connsiteY8" fmla="*/ 612251 h 637782"/>
              <a:gd name="connsiteX9" fmla="*/ 1055038 w 2360208"/>
              <a:gd name="connsiteY9" fmla="*/ 636105 h 637782"/>
              <a:gd name="connsiteX10" fmla="*/ 251957 w 2360208"/>
              <a:gd name="connsiteY10" fmla="*/ 612251 h 637782"/>
              <a:gd name="connsiteX11" fmla="*/ 37272 w 2360208"/>
              <a:gd name="connsiteY11" fmla="*/ 477079 h 637782"/>
              <a:gd name="connsiteX0" fmla="*/ 37272 w 2360840"/>
              <a:gd name="connsiteY0" fmla="*/ 477079 h 644057"/>
              <a:gd name="connsiteX1" fmla="*/ 13417 w 2360840"/>
              <a:gd name="connsiteY1" fmla="*/ 214686 h 644057"/>
              <a:gd name="connsiteX2" fmla="*/ 180395 w 2360840"/>
              <a:gd name="connsiteY2" fmla="*/ 71562 h 644057"/>
              <a:gd name="connsiteX3" fmla="*/ 538204 w 2360840"/>
              <a:gd name="connsiteY3" fmla="*/ 15903 h 644057"/>
              <a:gd name="connsiteX4" fmla="*/ 1309479 w 2360840"/>
              <a:gd name="connsiteY4" fmla="*/ 0 h 644057"/>
              <a:gd name="connsiteX5" fmla="*/ 2088708 w 2360840"/>
              <a:gd name="connsiteY5" fmla="*/ 47709 h 644057"/>
              <a:gd name="connsiteX6" fmla="*/ 2351100 w 2360840"/>
              <a:gd name="connsiteY6" fmla="*/ 270345 h 644057"/>
              <a:gd name="connsiteX7" fmla="*/ 2255685 w 2360840"/>
              <a:gd name="connsiteY7" fmla="*/ 508884 h 644057"/>
              <a:gd name="connsiteX8" fmla="*/ 1802461 w 2360840"/>
              <a:gd name="connsiteY8" fmla="*/ 644057 h 644057"/>
              <a:gd name="connsiteX9" fmla="*/ 1055038 w 2360840"/>
              <a:gd name="connsiteY9" fmla="*/ 636105 h 644057"/>
              <a:gd name="connsiteX10" fmla="*/ 251957 w 2360840"/>
              <a:gd name="connsiteY10" fmla="*/ 612251 h 644057"/>
              <a:gd name="connsiteX11" fmla="*/ 37272 w 2360840"/>
              <a:gd name="connsiteY11" fmla="*/ 477079 h 644057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628155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37782"/>
              <a:gd name="connsiteX1" fmla="*/ 13417 w 2361356"/>
              <a:gd name="connsiteY1" fmla="*/ 214686 h 637782"/>
              <a:gd name="connsiteX2" fmla="*/ 180395 w 2361356"/>
              <a:gd name="connsiteY2" fmla="*/ 71562 h 637782"/>
              <a:gd name="connsiteX3" fmla="*/ 538204 w 2361356"/>
              <a:gd name="connsiteY3" fmla="*/ 15903 h 637782"/>
              <a:gd name="connsiteX4" fmla="*/ 1309479 w 2361356"/>
              <a:gd name="connsiteY4" fmla="*/ 0 h 637782"/>
              <a:gd name="connsiteX5" fmla="*/ 2088708 w 2361356"/>
              <a:gd name="connsiteY5" fmla="*/ 47709 h 637782"/>
              <a:gd name="connsiteX6" fmla="*/ 2351100 w 2361356"/>
              <a:gd name="connsiteY6" fmla="*/ 270345 h 637782"/>
              <a:gd name="connsiteX7" fmla="*/ 2255685 w 2361356"/>
              <a:gd name="connsiteY7" fmla="*/ 508884 h 637782"/>
              <a:gd name="connsiteX8" fmla="*/ 1778607 w 2361356"/>
              <a:gd name="connsiteY8" fmla="*/ 575363 h 637782"/>
              <a:gd name="connsiteX9" fmla="*/ 1055038 w 2361356"/>
              <a:gd name="connsiteY9" fmla="*/ 636105 h 637782"/>
              <a:gd name="connsiteX10" fmla="*/ 251957 w 2361356"/>
              <a:gd name="connsiteY10" fmla="*/ 612251 h 637782"/>
              <a:gd name="connsiteX11" fmla="*/ 37272 w 2361356"/>
              <a:gd name="connsiteY11" fmla="*/ 477079 h 637782"/>
              <a:gd name="connsiteX0" fmla="*/ 37272 w 2361356"/>
              <a:gd name="connsiteY0" fmla="*/ 477079 h 620679"/>
              <a:gd name="connsiteX1" fmla="*/ 13417 w 2361356"/>
              <a:gd name="connsiteY1" fmla="*/ 214686 h 620679"/>
              <a:gd name="connsiteX2" fmla="*/ 180395 w 2361356"/>
              <a:gd name="connsiteY2" fmla="*/ 71562 h 620679"/>
              <a:gd name="connsiteX3" fmla="*/ 538204 w 2361356"/>
              <a:gd name="connsiteY3" fmla="*/ 15903 h 620679"/>
              <a:gd name="connsiteX4" fmla="*/ 1309479 w 2361356"/>
              <a:gd name="connsiteY4" fmla="*/ 0 h 620679"/>
              <a:gd name="connsiteX5" fmla="*/ 2088708 w 2361356"/>
              <a:gd name="connsiteY5" fmla="*/ 47709 h 620679"/>
              <a:gd name="connsiteX6" fmla="*/ 2351100 w 2361356"/>
              <a:gd name="connsiteY6" fmla="*/ 270345 h 620679"/>
              <a:gd name="connsiteX7" fmla="*/ 2255685 w 2361356"/>
              <a:gd name="connsiteY7" fmla="*/ 508884 h 620679"/>
              <a:gd name="connsiteX8" fmla="*/ 1778607 w 2361356"/>
              <a:gd name="connsiteY8" fmla="*/ 575363 h 620679"/>
              <a:gd name="connsiteX9" fmla="*/ 1055038 w 2361356"/>
              <a:gd name="connsiteY9" fmla="*/ 604429 h 620679"/>
              <a:gd name="connsiteX10" fmla="*/ 251957 w 2361356"/>
              <a:gd name="connsiteY10" fmla="*/ 612251 h 620679"/>
              <a:gd name="connsiteX11" fmla="*/ 37272 w 2361356"/>
              <a:gd name="connsiteY11" fmla="*/ 477079 h 620679"/>
              <a:gd name="connsiteX0" fmla="*/ 38717 w 2362801"/>
              <a:gd name="connsiteY0" fmla="*/ 477079 h 605524"/>
              <a:gd name="connsiteX1" fmla="*/ 14862 w 2362801"/>
              <a:gd name="connsiteY1" fmla="*/ 214686 h 605524"/>
              <a:gd name="connsiteX2" fmla="*/ 181840 w 2362801"/>
              <a:gd name="connsiteY2" fmla="*/ 71562 h 605524"/>
              <a:gd name="connsiteX3" fmla="*/ 539649 w 2362801"/>
              <a:gd name="connsiteY3" fmla="*/ 15903 h 605524"/>
              <a:gd name="connsiteX4" fmla="*/ 1310924 w 2362801"/>
              <a:gd name="connsiteY4" fmla="*/ 0 h 605524"/>
              <a:gd name="connsiteX5" fmla="*/ 2090153 w 2362801"/>
              <a:gd name="connsiteY5" fmla="*/ 47709 h 605524"/>
              <a:gd name="connsiteX6" fmla="*/ 2352545 w 2362801"/>
              <a:gd name="connsiteY6" fmla="*/ 270345 h 605524"/>
              <a:gd name="connsiteX7" fmla="*/ 2257130 w 2362801"/>
              <a:gd name="connsiteY7" fmla="*/ 508884 h 605524"/>
              <a:gd name="connsiteX8" fmla="*/ 1780052 w 2362801"/>
              <a:gd name="connsiteY8" fmla="*/ 575363 h 605524"/>
              <a:gd name="connsiteX9" fmla="*/ 1056483 w 2362801"/>
              <a:gd name="connsiteY9" fmla="*/ 604429 h 605524"/>
              <a:gd name="connsiteX10" fmla="*/ 284748 w 2362801"/>
              <a:gd name="connsiteY10" fmla="*/ 580575 h 605524"/>
              <a:gd name="connsiteX11" fmla="*/ 38717 w 2362801"/>
              <a:gd name="connsiteY11" fmla="*/ 477079 h 605524"/>
              <a:gd name="connsiteX0" fmla="*/ 38717 w 2310011"/>
              <a:gd name="connsiteY0" fmla="*/ 477079 h 605524"/>
              <a:gd name="connsiteX1" fmla="*/ 14862 w 2310011"/>
              <a:gd name="connsiteY1" fmla="*/ 214686 h 605524"/>
              <a:gd name="connsiteX2" fmla="*/ 181840 w 2310011"/>
              <a:gd name="connsiteY2" fmla="*/ 71562 h 605524"/>
              <a:gd name="connsiteX3" fmla="*/ 539649 w 2310011"/>
              <a:gd name="connsiteY3" fmla="*/ 15903 h 605524"/>
              <a:gd name="connsiteX4" fmla="*/ 1310924 w 2310011"/>
              <a:gd name="connsiteY4" fmla="*/ 0 h 605524"/>
              <a:gd name="connsiteX5" fmla="*/ 2090153 w 2310011"/>
              <a:gd name="connsiteY5" fmla="*/ 47709 h 605524"/>
              <a:gd name="connsiteX6" fmla="*/ 2279406 w 2310011"/>
              <a:gd name="connsiteY6" fmla="*/ 270346 h 605524"/>
              <a:gd name="connsiteX7" fmla="*/ 2257130 w 2310011"/>
              <a:gd name="connsiteY7" fmla="*/ 508884 h 605524"/>
              <a:gd name="connsiteX8" fmla="*/ 1780052 w 2310011"/>
              <a:gd name="connsiteY8" fmla="*/ 575363 h 605524"/>
              <a:gd name="connsiteX9" fmla="*/ 1056483 w 2310011"/>
              <a:gd name="connsiteY9" fmla="*/ 604429 h 605524"/>
              <a:gd name="connsiteX10" fmla="*/ 284748 w 2310011"/>
              <a:gd name="connsiteY10" fmla="*/ 580575 h 605524"/>
              <a:gd name="connsiteX11" fmla="*/ 38717 w 2310011"/>
              <a:gd name="connsiteY11" fmla="*/ 477079 h 605524"/>
              <a:gd name="connsiteX0" fmla="*/ 38717 w 2298842"/>
              <a:gd name="connsiteY0" fmla="*/ 477079 h 605524"/>
              <a:gd name="connsiteX1" fmla="*/ 14862 w 2298842"/>
              <a:gd name="connsiteY1" fmla="*/ 214686 h 605524"/>
              <a:gd name="connsiteX2" fmla="*/ 181840 w 2298842"/>
              <a:gd name="connsiteY2" fmla="*/ 71562 h 605524"/>
              <a:gd name="connsiteX3" fmla="*/ 539649 w 2298842"/>
              <a:gd name="connsiteY3" fmla="*/ 15903 h 605524"/>
              <a:gd name="connsiteX4" fmla="*/ 1310924 w 2298842"/>
              <a:gd name="connsiteY4" fmla="*/ 0 h 605524"/>
              <a:gd name="connsiteX5" fmla="*/ 2090153 w 2298842"/>
              <a:gd name="connsiteY5" fmla="*/ 47709 h 605524"/>
              <a:gd name="connsiteX6" fmla="*/ 2279406 w 2298842"/>
              <a:gd name="connsiteY6" fmla="*/ 270346 h 605524"/>
              <a:gd name="connsiteX7" fmla="*/ 2236233 w 2298842"/>
              <a:gd name="connsiteY7" fmla="*/ 477208 h 605524"/>
              <a:gd name="connsiteX8" fmla="*/ 1780052 w 2298842"/>
              <a:gd name="connsiteY8" fmla="*/ 575363 h 605524"/>
              <a:gd name="connsiteX9" fmla="*/ 1056483 w 2298842"/>
              <a:gd name="connsiteY9" fmla="*/ 604429 h 605524"/>
              <a:gd name="connsiteX10" fmla="*/ 284748 w 2298842"/>
              <a:gd name="connsiteY10" fmla="*/ 580575 h 605524"/>
              <a:gd name="connsiteX11" fmla="*/ 38717 w 2298842"/>
              <a:gd name="connsiteY11" fmla="*/ 477079 h 605524"/>
              <a:gd name="connsiteX0" fmla="*/ 38717 w 2281305"/>
              <a:gd name="connsiteY0" fmla="*/ 477079 h 605524"/>
              <a:gd name="connsiteX1" fmla="*/ 14862 w 2281305"/>
              <a:gd name="connsiteY1" fmla="*/ 214686 h 605524"/>
              <a:gd name="connsiteX2" fmla="*/ 181840 w 2281305"/>
              <a:gd name="connsiteY2" fmla="*/ 71562 h 605524"/>
              <a:gd name="connsiteX3" fmla="*/ 539649 w 2281305"/>
              <a:gd name="connsiteY3" fmla="*/ 15903 h 605524"/>
              <a:gd name="connsiteX4" fmla="*/ 1310924 w 2281305"/>
              <a:gd name="connsiteY4" fmla="*/ 0 h 605524"/>
              <a:gd name="connsiteX5" fmla="*/ 2090153 w 2281305"/>
              <a:gd name="connsiteY5" fmla="*/ 47709 h 605524"/>
              <a:gd name="connsiteX6" fmla="*/ 2248060 w 2281305"/>
              <a:gd name="connsiteY6" fmla="*/ 217553 h 605524"/>
              <a:gd name="connsiteX7" fmla="*/ 2236233 w 2281305"/>
              <a:gd name="connsiteY7" fmla="*/ 477208 h 605524"/>
              <a:gd name="connsiteX8" fmla="*/ 1780052 w 2281305"/>
              <a:gd name="connsiteY8" fmla="*/ 575363 h 605524"/>
              <a:gd name="connsiteX9" fmla="*/ 1056483 w 2281305"/>
              <a:gd name="connsiteY9" fmla="*/ 604429 h 605524"/>
              <a:gd name="connsiteX10" fmla="*/ 284748 w 2281305"/>
              <a:gd name="connsiteY10" fmla="*/ 580575 h 605524"/>
              <a:gd name="connsiteX11" fmla="*/ 38717 w 2281305"/>
              <a:gd name="connsiteY11" fmla="*/ 477079 h 605524"/>
              <a:gd name="connsiteX0" fmla="*/ 38717 w 2287179"/>
              <a:gd name="connsiteY0" fmla="*/ 477868 h 606313"/>
              <a:gd name="connsiteX1" fmla="*/ 14862 w 2287179"/>
              <a:gd name="connsiteY1" fmla="*/ 215475 h 606313"/>
              <a:gd name="connsiteX2" fmla="*/ 181840 w 2287179"/>
              <a:gd name="connsiteY2" fmla="*/ 72351 h 606313"/>
              <a:gd name="connsiteX3" fmla="*/ 539649 w 2287179"/>
              <a:gd name="connsiteY3" fmla="*/ 16692 h 606313"/>
              <a:gd name="connsiteX4" fmla="*/ 1310924 w 2287179"/>
              <a:gd name="connsiteY4" fmla="*/ 789 h 606313"/>
              <a:gd name="connsiteX5" fmla="*/ 1985668 w 2287179"/>
              <a:gd name="connsiteY5" fmla="*/ 16822 h 606313"/>
              <a:gd name="connsiteX6" fmla="*/ 2248060 w 2287179"/>
              <a:gd name="connsiteY6" fmla="*/ 218342 h 606313"/>
              <a:gd name="connsiteX7" fmla="*/ 2236233 w 2287179"/>
              <a:gd name="connsiteY7" fmla="*/ 477997 h 606313"/>
              <a:gd name="connsiteX8" fmla="*/ 1780052 w 2287179"/>
              <a:gd name="connsiteY8" fmla="*/ 576152 h 606313"/>
              <a:gd name="connsiteX9" fmla="*/ 1056483 w 2287179"/>
              <a:gd name="connsiteY9" fmla="*/ 605218 h 606313"/>
              <a:gd name="connsiteX10" fmla="*/ 284748 w 2287179"/>
              <a:gd name="connsiteY10" fmla="*/ 581364 h 606313"/>
              <a:gd name="connsiteX11" fmla="*/ 38717 w 2287179"/>
              <a:gd name="connsiteY11" fmla="*/ 477868 h 606313"/>
              <a:gd name="connsiteX0" fmla="*/ 38717 w 2286713"/>
              <a:gd name="connsiteY0" fmla="*/ 477868 h 606313"/>
              <a:gd name="connsiteX1" fmla="*/ 14862 w 2286713"/>
              <a:gd name="connsiteY1" fmla="*/ 215475 h 606313"/>
              <a:gd name="connsiteX2" fmla="*/ 181840 w 2286713"/>
              <a:gd name="connsiteY2" fmla="*/ 72351 h 606313"/>
              <a:gd name="connsiteX3" fmla="*/ 539649 w 2286713"/>
              <a:gd name="connsiteY3" fmla="*/ 16692 h 606313"/>
              <a:gd name="connsiteX4" fmla="*/ 1310924 w 2286713"/>
              <a:gd name="connsiteY4" fmla="*/ 789 h 606313"/>
              <a:gd name="connsiteX5" fmla="*/ 1985668 w 2286713"/>
              <a:gd name="connsiteY5" fmla="*/ 16822 h 606313"/>
              <a:gd name="connsiteX6" fmla="*/ 2248060 w 2286713"/>
              <a:gd name="connsiteY6" fmla="*/ 218342 h 606313"/>
              <a:gd name="connsiteX7" fmla="*/ 2236233 w 2286713"/>
              <a:gd name="connsiteY7" fmla="*/ 477997 h 606313"/>
              <a:gd name="connsiteX8" fmla="*/ 1780052 w 2286713"/>
              <a:gd name="connsiteY8" fmla="*/ 576152 h 606313"/>
              <a:gd name="connsiteX9" fmla="*/ 1056483 w 2286713"/>
              <a:gd name="connsiteY9" fmla="*/ 605218 h 606313"/>
              <a:gd name="connsiteX10" fmla="*/ 284748 w 2286713"/>
              <a:gd name="connsiteY10" fmla="*/ 581364 h 606313"/>
              <a:gd name="connsiteX11" fmla="*/ 38717 w 2286713"/>
              <a:gd name="connsiteY11" fmla="*/ 477868 h 606313"/>
              <a:gd name="connsiteX0" fmla="*/ 38717 w 2253385"/>
              <a:gd name="connsiteY0" fmla="*/ 477868 h 606313"/>
              <a:gd name="connsiteX1" fmla="*/ 14862 w 2253385"/>
              <a:gd name="connsiteY1" fmla="*/ 215475 h 606313"/>
              <a:gd name="connsiteX2" fmla="*/ 181840 w 2253385"/>
              <a:gd name="connsiteY2" fmla="*/ 72351 h 606313"/>
              <a:gd name="connsiteX3" fmla="*/ 539649 w 2253385"/>
              <a:gd name="connsiteY3" fmla="*/ 16692 h 606313"/>
              <a:gd name="connsiteX4" fmla="*/ 1310924 w 2253385"/>
              <a:gd name="connsiteY4" fmla="*/ 789 h 606313"/>
              <a:gd name="connsiteX5" fmla="*/ 1985668 w 2253385"/>
              <a:gd name="connsiteY5" fmla="*/ 16822 h 606313"/>
              <a:gd name="connsiteX6" fmla="*/ 2248060 w 2253385"/>
              <a:gd name="connsiteY6" fmla="*/ 218342 h 606313"/>
              <a:gd name="connsiteX7" fmla="*/ 2131749 w 2253385"/>
              <a:gd name="connsiteY7" fmla="*/ 467439 h 606313"/>
              <a:gd name="connsiteX8" fmla="*/ 1780052 w 2253385"/>
              <a:gd name="connsiteY8" fmla="*/ 576152 h 606313"/>
              <a:gd name="connsiteX9" fmla="*/ 1056483 w 2253385"/>
              <a:gd name="connsiteY9" fmla="*/ 605218 h 606313"/>
              <a:gd name="connsiteX10" fmla="*/ 284748 w 2253385"/>
              <a:gd name="connsiteY10" fmla="*/ 581364 h 606313"/>
              <a:gd name="connsiteX11" fmla="*/ 38717 w 2253385"/>
              <a:gd name="connsiteY11" fmla="*/ 477868 h 606313"/>
              <a:gd name="connsiteX0" fmla="*/ 38717 w 2169683"/>
              <a:gd name="connsiteY0" fmla="*/ 477093 h 605538"/>
              <a:gd name="connsiteX1" fmla="*/ 14862 w 2169683"/>
              <a:gd name="connsiteY1" fmla="*/ 214700 h 605538"/>
              <a:gd name="connsiteX2" fmla="*/ 181840 w 2169683"/>
              <a:gd name="connsiteY2" fmla="*/ 71576 h 605538"/>
              <a:gd name="connsiteX3" fmla="*/ 539649 w 2169683"/>
              <a:gd name="connsiteY3" fmla="*/ 15917 h 605538"/>
              <a:gd name="connsiteX4" fmla="*/ 1310924 w 2169683"/>
              <a:gd name="connsiteY4" fmla="*/ 14 h 605538"/>
              <a:gd name="connsiteX5" fmla="*/ 1985668 w 2169683"/>
              <a:gd name="connsiteY5" fmla="*/ 16047 h 605538"/>
              <a:gd name="connsiteX6" fmla="*/ 2143576 w 2169683"/>
              <a:gd name="connsiteY6" fmla="*/ 207008 h 605538"/>
              <a:gd name="connsiteX7" fmla="*/ 2131749 w 2169683"/>
              <a:gd name="connsiteY7" fmla="*/ 466664 h 605538"/>
              <a:gd name="connsiteX8" fmla="*/ 1780052 w 2169683"/>
              <a:gd name="connsiteY8" fmla="*/ 575377 h 605538"/>
              <a:gd name="connsiteX9" fmla="*/ 1056483 w 2169683"/>
              <a:gd name="connsiteY9" fmla="*/ 604443 h 605538"/>
              <a:gd name="connsiteX10" fmla="*/ 284748 w 2169683"/>
              <a:gd name="connsiteY10" fmla="*/ 580589 h 605538"/>
              <a:gd name="connsiteX11" fmla="*/ 38717 w 2169683"/>
              <a:gd name="connsiteY11" fmla="*/ 477093 h 605538"/>
              <a:gd name="connsiteX0" fmla="*/ 38717 w 2172792"/>
              <a:gd name="connsiteY0" fmla="*/ 477078 h 605523"/>
              <a:gd name="connsiteX1" fmla="*/ 14862 w 2172792"/>
              <a:gd name="connsiteY1" fmla="*/ 214685 h 605523"/>
              <a:gd name="connsiteX2" fmla="*/ 181840 w 2172792"/>
              <a:gd name="connsiteY2" fmla="*/ 71561 h 605523"/>
              <a:gd name="connsiteX3" fmla="*/ 539649 w 2172792"/>
              <a:gd name="connsiteY3" fmla="*/ 15902 h 605523"/>
              <a:gd name="connsiteX4" fmla="*/ 1310924 w 2172792"/>
              <a:gd name="connsiteY4" fmla="*/ -1 h 605523"/>
              <a:gd name="connsiteX5" fmla="*/ 1933424 w 2172792"/>
              <a:gd name="connsiteY5" fmla="*/ 37150 h 605523"/>
              <a:gd name="connsiteX6" fmla="*/ 2143576 w 2172792"/>
              <a:gd name="connsiteY6" fmla="*/ 206993 h 605523"/>
              <a:gd name="connsiteX7" fmla="*/ 2131749 w 2172792"/>
              <a:gd name="connsiteY7" fmla="*/ 466649 h 605523"/>
              <a:gd name="connsiteX8" fmla="*/ 1780052 w 2172792"/>
              <a:gd name="connsiteY8" fmla="*/ 575362 h 605523"/>
              <a:gd name="connsiteX9" fmla="*/ 1056483 w 2172792"/>
              <a:gd name="connsiteY9" fmla="*/ 604428 h 605523"/>
              <a:gd name="connsiteX10" fmla="*/ 284748 w 2172792"/>
              <a:gd name="connsiteY10" fmla="*/ 580574 h 605523"/>
              <a:gd name="connsiteX11" fmla="*/ 38717 w 2172792"/>
              <a:gd name="connsiteY11" fmla="*/ 477078 h 60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2792" h="605523">
                <a:moveTo>
                  <a:pt x="38717" y="477078"/>
                </a:moveTo>
                <a:cubicBezTo>
                  <a:pt x="-6264" y="416097"/>
                  <a:pt x="-8992" y="282271"/>
                  <a:pt x="14862" y="214685"/>
                </a:cubicBezTo>
                <a:cubicBezTo>
                  <a:pt x="38716" y="147099"/>
                  <a:pt x="94376" y="104692"/>
                  <a:pt x="181840" y="71561"/>
                </a:cubicBezTo>
                <a:cubicBezTo>
                  <a:pt x="269305" y="38431"/>
                  <a:pt x="351468" y="27829"/>
                  <a:pt x="539649" y="15902"/>
                </a:cubicBezTo>
                <a:cubicBezTo>
                  <a:pt x="727830" y="3975"/>
                  <a:pt x="1053832" y="5300"/>
                  <a:pt x="1310924" y="-1"/>
                </a:cubicBezTo>
                <a:cubicBezTo>
                  <a:pt x="1570667" y="15902"/>
                  <a:pt x="1794649" y="2651"/>
                  <a:pt x="1933424" y="37150"/>
                </a:cubicBezTo>
                <a:cubicBezTo>
                  <a:pt x="2072199" y="71649"/>
                  <a:pt x="2110522" y="135410"/>
                  <a:pt x="2143576" y="206993"/>
                </a:cubicBezTo>
                <a:cubicBezTo>
                  <a:pt x="2176630" y="278576"/>
                  <a:pt x="2192336" y="405254"/>
                  <a:pt x="2131749" y="466649"/>
                </a:cubicBezTo>
                <a:cubicBezTo>
                  <a:pt x="2071162" y="528044"/>
                  <a:pt x="1959263" y="552399"/>
                  <a:pt x="1780052" y="575362"/>
                </a:cubicBezTo>
                <a:cubicBezTo>
                  <a:pt x="1600841" y="598325"/>
                  <a:pt x="1297673" y="594739"/>
                  <a:pt x="1056483" y="604428"/>
                </a:cubicBezTo>
                <a:cubicBezTo>
                  <a:pt x="770236" y="608404"/>
                  <a:pt x="454376" y="601799"/>
                  <a:pt x="284748" y="580574"/>
                </a:cubicBezTo>
                <a:cubicBezTo>
                  <a:pt x="115120" y="559349"/>
                  <a:pt x="83698" y="538059"/>
                  <a:pt x="38717" y="47707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aseline="-2500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F819DC3-6C1D-43C4-BB9D-67C8A8670EE5}"/>
              </a:ext>
            </a:extLst>
          </p:cNvPr>
          <p:cNvSpPr txBox="1"/>
          <p:nvPr/>
        </p:nvSpPr>
        <p:spPr>
          <a:xfrm>
            <a:off x="1514475" y="4175999"/>
            <a:ext cx="307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  <a:latin typeface="Bebas Neue" panose="020B0606020202050201" pitchFamily="34" charset="0"/>
              </a:rPr>
              <a:t>REPORT VIEWING PROGRESS</a:t>
            </a:r>
          </a:p>
        </p:txBody>
      </p:sp>
    </p:spTree>
    <p:extLst>
      <p:ext uri="{BB962C8B-B14F-4D97-AF65-F5344CB8AC3E}">
        <p14:creationId xmlns:p14="http://schemas.microsoft.com/office/powerpoint/2010/main" val="144577412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415237559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MONOLITH IS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SHRINKING</a:t>
            </a:r>
          </a:p>
        </p:txBody>
      </p:sp>
    </p:spTree>
    <p:extLst>
      <p:ext uri="{BB962C8B-B14F-4D97-AF65-F5344CB8AC3E}">
        <p14:creationId xmlns:p14="http://schemas.microsoft.com/office/powerpoint/2010/main" val="370733281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NO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RELEASE MANAGER</a:t>
            </a:r>
          </a:p>
        </p:txBody>
      </p:sp>
    </p:spTree>
    <p:extLst>
      <p:ext uri="{BB962C8B-B14F-4D97-AF65-F5344CB8AC3E}">
        <p14:creationId xmlns:p14="http://schemas.microsoft.com/office/powerpoint/2010/main" val="65602077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INDEPENDENT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DEPLOYS</a:t>
            </a:r>
          </a:p>
        </p:txBody>
      </p:sp>
    </p:spTree>
    <p:extLst>
      <p:ext uri="{BB962C8B-B14F-4D97-AF65-F5344CB8AC3E}">
        <p14:creationId xmlns:p14="http://schemas.microsoft.com/office/powerpoint/2010/main" val="345080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MUST STAY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COMPETITIVE</a:t>
            </a:r>
          </a:p>
        </p:txBody>
      </p:sp>
    </p:spTree>
    <p:extLst>
      <p:ext uri="{BB962C8B-B14F-4D97-AF65-F5344CB8AC3E}">
        <p14:creationId xmlns:p14="http://schemas.microsoft.com/office/powerpoint/2010/main" val="201002060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LOWER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LEAD TIMES</a:t>
            </a:r>
          </a:p>
        </p:txBody>
      </p:sp>
    </p:spTree>
    <p:extLst>
      <p:ext uri="{BB962C8B-B14F-4D97-AF65-F5344CB8AC3E}">
        <p14:creationId xmlns:p14="http://schemas.microsoft.com/office/powerpoint/2010/main" val="384075614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LESS DRAMATIC</a:t>
            </a:r>
            <a:b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OUTAGES</a:t>
            </a:r>
          </a:p>
        </p:txBody>
      </p:sp>
    </p:spTree>
    <p:extLst>
      <p:ext uri="{BB962C8B-B14F-4D97-AF65-F5344CB8AC3E}">
        <p14:creationId xmlns:p14="http://schemas.microsoft.com/office/powerpoint/2010/main" val="120967072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PLAYBACK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2637612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TV SHOW PAGES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7918349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91143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600" dirty="0">
                <a:solidFill>
                  <a:srgbClr val="3DFF06"/>
                </a:solidFill>
                <a:latin typeface="Montserrat Black"/>
                <a:cs typeface="Montserrat Black"/>
              </a:rPr>
              <a:t>PERSONALIZATION</a:t>
            </a:r>
            <a:endParaRPr lang="nb-NO" sz="66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81496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MUST BE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NIMBLE</a:t>
            </a:r>
          </a:p>
        </p:txBody>
      </p:sp>
    </p:spTree>
    <p:extLst>
      <p:ext uri="{BB962C8B-B14F-4D97-AF65-F5344CB8AC3E}">
        <p14:creationId xmlns:p14="http://schemas.microsoft.com/office/powerpoint/2010/main" val="770705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54630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MULTIPLE TEAMS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AT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NRK TV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10844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75503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COLLABORATION WITH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NRK RADIO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AND </a:t>
            </a: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NRK SUPER</a:t>
            </a:r>
            <a:endParaRPr lang="nb-NO" sz="72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17414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INTERACTIONS WITH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OTHER PARTS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OF THE ORGANIZATION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69732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SUPPORT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AUTONOMY</a:t>
            </a:r>
          </a:p>
        </p:txBody>
      </p:sp>
    </p:spTree>
    <p:extLst>
      <p:ext uri="{BB962C8B-B14F-4D97-AF65-F5344CB8AC3E}">
        <p14:creationId xmlns:p14="http://schemas.microsoft.com/office/powerpoint/2010/main" val="248080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8" name="Shape 6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2453" y="-26202"/>
            <a:ext cx="9823582" cy="6884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035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SUPPORT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24462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SUPPORT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CHANGE</a:t>
            </a:r>
          </a:p>
        </p:txBody>
      </p:sp>
    </p:spTree>
    <p:extLst>
      <p:ext uri="{BB962C8B-B14F-4D97-AF65-F5344CB8AC3E}">
        <p14:creationId xmlns:p14="http://schemas.microsoft.com/office/powerpoint/2010/main" val="2521135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PROVIDE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STABILITY</a:t>
            </a:r>
          </a:p>
        </p:txBody>
      </p:sp>
    </p:spTree>
    <p:extLst>
      <p:ext uri="{BB962C8B-B14F-4D97-AF65-F5344CB8AC3E}">
        <p14:creationId xmlns:p14="http://schemas.microsoft.com/office/powerpoint/2010/main" val="4071558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TECHNICAL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PERSPECTIVE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082595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NRK TV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PLAYER API</a:t>
            </a:r>
          </a:p>
        </p:txBody>
      </p:sp>
    </p:spTree>
    <p:extLst>
      <p:ext uri="{BB962C8B-B14F-4D97-AF65-F5344CB8AC3E}">
        <p14:creationId xmlns:p14="http://schemas.microsoft.com/office/powerpoint/2010/main" val="1538703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571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MANY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3967350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PROGRESSIVE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CLIENTS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9660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C000"/>
                </a:solidFill>
                <a:latin typeface="Montserrat Black"/>
                <a:cs typeface="Montserrat Black"/>
              </a:rPr>
              <a:t>LEGACY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CLIENTS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547043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513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IMPACT ON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25793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777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WHY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HYPERMEDIA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65984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576319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MONOLITHIC WEB API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SERVING MANY CLIENTS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205946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RUNS IN AZURE</a:t>
            </a:r>
            <a:br>
              <a:rPr lang="nb-NO" sz="8000" dirty="0">
                <a:solidFill>
                  <a:srgbClr val="FFFF00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TWO DATA CENTERS</a:t>
            </a:r>
          </a:p>
        </p:txBody>
      </p:sp>
    </p:spTree>
    <p:extLst>
      <p:ext uri="{BB962C8B-B14F-4D97-AF65-F5344CB8AC3E}">
        <p14:creationId xmlns:p14="http://schemas.microsoft.com/office/powerpoint/2010/main" val="2739800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BACKED BY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3017967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VARIOUS SUPPORTING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WORKER JOBS</a:t>
            </a:r>
          </a:p>
        </p:txBody>
      </p:sp>
    </p:spTree>
    <p:extLst>
      <p:ext uri="{BB962C8B-B14F-4D97-AF65-F5344CB8AC3E}">
        <p14:creationId xmlns:p14="http://schemas.microsoft.com/office/powerpoint/2010/main" val="3566934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CUNNING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CACHING SCHEMES</a:t>
            </a:r>
          </a:p>
        </p:txBody>
      </p:sp>
    </p:spTree>
    <p:extLst>
      <p:ext uri="{BB962C8B-B14F-4D97-AF65-F5344CB8AC3E}">
        <p14:creationId xmlns:p14="http://schemas.microsoft.com/office/powerpoint/2010/main" val="3127813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3000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OVERWHELMING</a:t>
            </a:r>
            <a:r>
              <a:rPr lang="nb-NO" sz="7200" dirty="0">
                <a:solidFill>
                  <a:srgbClr val="88FF08"/>
                </a:solidFill>
                <a:latin typeface="Montserrat Black"/>
                <a:cs typeface="Montserrat Black"/>
              </a:rPr>
              <a:t>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405132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0" y="223498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LARGELY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UNREASONABLE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1645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COMPLEX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FAILURE MODES</a:t>
            </a:r>
          </a:p>
        </p:txBody>
      </p:sp>
    </p:spTree>
    <p:extLst>
      <p:ext uri="{BB962C8B-B14F-4D97-AF65-F5344CB8AC3E}">
        <p14:creationId xmlns:p14="http://schemas.microsoft.com/office/powerpoint/2010/main" val="4010716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UNFORESEEN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EFFECTS OF CHANGE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47208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IT’S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IN VOGUE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3511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FEAR OF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CHANGE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38341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RELIANCE ON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RELEASE MANAGER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GENIUS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25318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0" y="223498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HIGH </a:t>
            </a:r>
            <a:b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LEAD TIME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4168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STAGNATION</a:t>
            </a:r>
          </a:p>
        </p:txBody>
      </p:sp>
    </p:spTree>
    <p:extLst>
      <p:ext uri="{BB962C8B-B14F-4D97-AF65-F5344CB8AC3E}">
        <p14:creationId xmlns:p14="http://schemas.microsoft.com/office/powerpoint/2010/main" val="157493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TO DO?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56644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65372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DO YOU MEAN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26316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CAN’T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!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22455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SO HOW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DO WE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REWRITE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9973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WE MUST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EVOLVE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!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9038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IT’S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COOL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2519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768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WHERE DID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MONOLITH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COME FROM?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76539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 THE ENTITY</a:t>
            </a:r>
          </a:p>
        </p:txBody>
      </p:sp>
    </p:spTree>
    <p:extLst>
      <p:ext uri="{BB962C8B-B14F-4D97-AF65-F5344CB8AC3E}">
        <p14:creationId xmlns:p14="http://schemas.microsoft.com/office/powerpoint/2010/main" val="3555067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ENTITY IS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MONOLITH</a:t>
            </a:r>
          </a:p>
        </p:txBody>
      </p:sp>
    </p:spTree>
    <p:extLst>
      <p:ext uri="{BB962C8B-B14F-4D97-AF65-F5344CB8AC3E}">
        <p14:creationId xmlns:p14="http://schemas.microsoft.com/office/powerpoint/2010/main" val="3395028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ENTITY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SNOWBALLS COMPLEXITY</a:t>
            </a:r>
          </a:p>
        </p:txBody>
      </p:sp>
    </p:spTree>
    <p:extLst>
      <p:ext uri="{BB962C8B-B14F-4D97-AF65-F5344CB8AC3E}">
        <p14:creationId xmlns:p14="http://schemas.microsoft.com/office/powerpoint/2010/main" val="2462855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ENTITY IS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THE BIG BALL OF MUD</a:t>
            </a:r>
          </a:p>
        </p:txBody>
      </p:sp>
    </p:spTree>
    <p:extLst>
      <p:ext uri="{BB962C8B-B14F-4D97-AF65-F5344CB8AC3E}">
        <p14:creationId xmlns:p14="http://schemas.microsoft.com/office/powerpoint/2010/main" val="3502378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FOR NRK TV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TV SHOW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IS THE ENTITY</a:t>
            </a:r>
          </a:p>
        </p:txBody>
      </p:sp>
    </p:spTree>
    <p:extLst>
      <p:ext uri="{BB962C8B-B14F-4D97-AF65-F5344CB8AC3E}">
        <p14:creationId xmlns:p14="http://schemas.microsoft.com/office/powerpoint/2010/main" val="4157404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IS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TV SHOW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2184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e 45">
            <a:extLst>
              <a:ext uri="{FF2B5EF4-FFF2-40B4-BE49-F238E27FC236}">
                <a16:creationId xmlns:a16="http://schemas.microsoft.com/office/drawing/2014/main" id="{314159E1-1AB8-4C7A-9C4A-3CA4A90ABC0D}"/>
              </a:ext>
            </a:extLst>
          </p:cNvPr>
          <p:cNvSpPr/>
          <p:nvPr/>
        </p:nvSpPr>
        <p:spPr>
          <a:xfrm>
            <a:off x="1790010" y="582948"/>
            <a:ext cx="5558843" cy="555884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5" name="TextBox 4"/>
          <p:cNvSpPr txBox="1"/>
          <p:nvPr/>
        </p:nvSpPr>
        <p:spPr>
          <a:xfrm>
            <a:off x="5720444" y="2032777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SERIES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76108" y="2504226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FAVORITES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9984" y="3695368"/>
            <a:ext cx="1205928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76952" y="4061179"/>
            <a:ext cx="15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SUBTITLES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46326" y="2853575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PROMOTIONS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46675" y="1537216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BINGE WATCHING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8D66FD24-0619-4D80-9E68-9CEEC9CA0684}"/>
              </a:ext>
            </a:extLst>
          </p:cNvPr>
          <p:cNvSpPr txBox="1"/>
          <p:nvPr/>
        </p:nvSpPr>
        <p:spPr>
          <a:xfrm>
            <a:off x="1980888" y="3713667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HIT TITLES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DDA7CC12-7FC9-48B4-A152-2E3365DD0EF5}"/>
              </a:ext>
            </a:extLst>
          </p:cNvPr>
          <p:cNvSpPr txBox="1"/>
          <p:nvPr/>
        </p:nvSpPr>
        <p:spPr>
          <a:xfrm>
            <a:off x="3767322" y="450335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RECOMMENDATIONS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2485B4B-5769-43C9-839B-400EE27D01FA}"/>
              </a:ext>
            </a:extLst>
          </p:cNvPr>
          <p:cNvSpPr/>
          <p:nvPr/>
        </p:nvSpPr>
        <p:spPr>
          <a:xfrm>
            <a:off x="2919774" y="5079798"/>
            <a:ext cx="1284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HISTORY</a:t>
            </a:r>
            <a:endParaRPr lang="nb-NO" dirty="0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A53D19C1-0ABA-44AB-AAD7-5A36F9360B10}"/>
              </a:ext>
            </a:extLst>
          </p:cNvPr>
          <p:cNvSpPr txBox="1"/>
          <p:nvPr/>
        </p:nvSpPr>
        <p:spPr>
          <a:xfrm>
            <a:off x="2343898" y="2424352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EPISODES</a:t>
            </a: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5529CF42-20F4-4C3C-AAE9-2A66AD0DCB31}"/>
              </a:ext>
            </a:extLst>
          </p:cNvPr>
          <p:cNvSpPr txBox="1"/>
          <p:nvPr/>
        </p:nvSpPr>
        <p:spPr>
          <a:xfrm>
            <a:off x="3630229" y="774638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ACCESSIBILITY</a:t>
            </a: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ED93DD09-AC58-4414-B112-87A48FC12112}"/>
              </a:ext>
            </a:extLst>
          </p:cNvPr>
          <p:cNvSpPr txBox="1"/>
          <p:nvPr/>
        </p:nvSpPr>
        <p:spPr>
          <a:xfrm>
            <a:off x="5651456" y="3334012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REPORTING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16846341-BA29-4A10-B869-AD9B4D0F02ED}"/>
              </a:ext>
            </a:extLst>
          </p:cNvPr>
          <p:cNvSpPr txBox="1"/>
          <p:nvPr/>
        </p:nvSpPr>
        <p:spPr>
          <a:xfrm>
            <a:off x="3425241" y="5499100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POPULARITY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0A127F72-3EB5-4749-9918-33B7F2925B85}"/>
              </a:ext>
            </a:extLst>
          </p:cNvPr>
          <p:cNvSpPr txBox="1"/>
          <p:nvPr/>
        </p:nvSpPr>
        <p:spPr>
          <a:xfrm>
            <a:off x="5516097" y="1579726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RATING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436BA6EE-DEF9-4E4F-A65B-967BE707F0E0}"/>
              </a:ext>
            </a:extLst>
          </p:cNvPr>
          <p:cNvSpPr txBox="1"/>
          <p:nvPr/>
        </p:nvSpPr>
        <p:spPr>
          <a:xfrm>
            <a:off x="3523314" y="192630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USAGE RIGHTS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C77BD373-5BB2-4EC5-AD7B-AB9F09BA7524}"/>
              </a:ext>
            </a:extLst>
          </p:cNvPr>
          <p:cNvSpPr txBox="1"/>
          <p:nvPr/>
        </p:nvSpPr>
        <p:spPr>
          <a:xfrm>
            <a:off x="4210188" y="4957883"/>
            <a:ext cx="21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CONTRIBUTORS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42246694-22F0-4C88-90E7-E02D934A9C15}"/>
              </a:ext>
            </a:extLst>
          </p:cNvPr>
          <p:cNvSpPr txBox="1"/>
          <p:nvPr/>
        </p:nvSpPr>
        <p:spPr>
          <a:xfrm>
            <a:off x="1904167" y="4104129"/>
            <a:ext cx="198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AGE CONTROL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0793DBC5-5656-431E-A787-2BC22B52D384}"/>
              </a:ext>
            </a:extLst>
          </p:cNvPr>
          <p:cNvSpPr txBox="1"/>
          <p:nvPr/>
        </p:nvSpPr>
        <p:spPr>
          <a:xfrm>
            <a:off x="1980888" y="3351199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IP CHECK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3B3A2356-4968-464E-88B8-22E99BF83DD2}"/>
              </a:ext>
            </a:extLst>
          </p:cNvPr>
          <p:cNvSpPr txBox="1"/>
          <p:nvPr/>
        </p:nvSpPr>
        <p:spPr>
          <a:xfrm>
            <a:off x="2268780" y="4576535"/>
            <a:ext cx="155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CATEGORY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85C6EF50-0501-4DC0-A24E-838276EBCF7E}"/>
              </a:ext>
            </a:extLst>
          </p:cNvPr>
          <p:cNvSpPr txBox="1"/>
          <p:nvPr/>
        </p:nvSpPr>
        <p:spPr>
          <a:xfrm>
            <a:off x="2210756" y="193644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IMAGES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03AE29A5-88FF-49E7-BB8A-16443996839E}"/>
              </a:ext>
            </a:extLst>
          </p:cNvPr>
          <p:cNvSpPr txBox="1"/>
          <p:nvPr/>
        </p:nvSpPr>
        <p:spPr>
          <a:xfrm>
            <a:off x="3685234" y="1157711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MEDIA MANIFEST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6473A25E-A0A7-4C1C-87CA-7C0088840645}"/>
              </a:ext>
            </a:extLst>
          </p:cNvPr>
          <p:cNvSpPr txBox="1"/>
          <p:nvPr/>
        </p:nvSpPr>
        <p:spPr>
          <a:xfrm>
            <a:off x="2862197" y="111390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CDN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0405BE13-E36E-4711-94E8-9105FCC1CEA9}"/>
              </a:ext>
            </a:extLst>
          </p:cNvPr>
          <p:cNvSpPr txBox="1"/>
          <p:nvPr/>
        </p:nvSpPr>
        <p:spPr>
          <a:xfrm>
            <a:off x="5224131" y="538818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LIVE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01D560-F7BD-44ED-A417-7BB6E5F9637E}"/>
              </a:ext>
            </a:extLst>
          </p:cNvPr>
          <p:cNvSpPr txBox="1"/>
          <p:nvPr/>
        </p:nvSpPr>
        <p:spPr>
          <a:xfrm>
            <a:off x="5562849" y="2896004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ON DEMAND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E77845-CEBD-434F-A1E0-DFC4FC8D6DCE}"/>
              </a:ext>
            </a:extLst>
          </p:cNvPr>
          <p:cNvSpPr/>
          <p:nvPr/>
        </p:nvSpPr>
        <p:spPr>
          <a:xfrm>
            <a:off x="3538610" y="2322437"/>
            <a:ext cx="2070000" cy="207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A71023B7-7C94-446D-B6D4-A9013BD8B916}"/>
              </a:ext>
            </a:extLst>
          </p:cNvPr>
          <p:cNvSpPr txBox="1"/>
          <p:nvPr/>
        </p:nvSpPr>
        <p:spPr>
          <a:xfrm>
            <a:off x="3841200" y="2880000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299906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WHO’S ASKING?</a:t>
            </a:r>
          </a:p>
        </p:txBody>
      </p:sp>
    </p:spTree>
    <p:extLst>
      <p:ext uri="{BB962C8B-B14F-4D97-AF65-F5344CB8AC3E}">
        <p14:creationId xmlns:p14="http://schemas.microsoft.com/office/powerpoint/2010/main" val="90905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 LIKE IT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76369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35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7200" dirty="0">
                <a:solidFill>
                  <a:schemeClr val="bg1"/>
                </a:solidFill>
                <a:latin typeface="Montserrat Black"/>
                <a:cs typeface="Montserrat Black"/>
              </a:rPr>
              <a:t>FUNCTIONAL </a:t>
            </a:r>
            <a:r>
              <a:rPr lang="nb-NO" sz="7200" dirty="0">
                <a:solidFill>
                  <a:srgbClr val="3DFF06"/>
                </a:solidFill>
                <a:latin typeface="Montserrat Black"/>
                <a:cs typeface="Montserrat Black"/>
              </a:rPr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456193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BOUNDED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CONTEXTS</a:t>
            </a:r>
          </a:p>
        </p:txBody>
      </p:sp>
    </p:spTree>
    <p:extLst>
      <p:ext uri="{BB962C8B-B14F-4D97-AF65-F5344CB8AC3E}">
        <p14:creationId xmlns:p14="http://schemas.microsoft.com/office/powerpoint/2010/main" val="27847778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TV SHOW IN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CATALOG CONTEXT</a:t>
            </a:r>
          </a:p>
        </p:txBody>
      </p:sp>
    </p:spTree>
    <p:extLst>
      <p:ext uri="{BB962C8B-B14F-4D97-AF65-F5344CB8AC3E}">
        <p14:creationId xmlns:p14="http://schemas.microsoft.com/office/powerpoint/2010/main" val="3112766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pic>
        <p:nvPicPr>
          <p:cNvPr id="8" name="Picture 7" descr="zombielars-kata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9144000" cy="53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16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COMPLEXITY WITH RESPECT TO</a:t>
            </a:r>
          </a:p>
        </p:txBody>
      </p:sp>
    </p:spTree>
    <p:extLst>
      <p:ext uri="{BB962C8B-B14F-4D97-AF65-F5344CB8AC3E}">
        <p14:creationId xmlns:p14="http://schemas.microsoft.com/office/powerpoint/2010/main" val="4007721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01278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METADATA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DESCRIBING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THE MEDIA CONTENT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326166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WHAT KINDS OF TV SHOWS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ARE THERE?</a:t>
            </a:r>
          </a:p>
        </p:txBody>
      </p:sp>
    </p:spTree>
    <p:extLst>
      <p:ext uri="{BB962C8B-B14F-4D97-AF65-F5344CB8AC3E}">
        <p14:creationId xmlns:p14="http://schemas.microsoft.com/office/powerpoint/2010/main" val="33957000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HOW SHOULD THEY BE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PRESENTED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107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WHAT’S THEIR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LOGIC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1039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20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TV SERIES WITH EPISODES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THE DAILY NEWS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SPORTS EVENT</a:t>
            </a:r>
            <a:r>
              <a:rPr lang="nb-NO" sz="4800" dirty="0">
                <a:solidFill>
                  <a:srgbClr val="88FF08"/>
                </a:solidFill>
                <a:latin typeface="Montserrat Black"/>
                <a:cs typeface="Montserrat Black"/>
              </a:rPr>
              <a:t>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TALK SHOW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A DOCUMENTARY </a:t>
            </a:r>
            <a:r>
              <a:rPr lang="nb-NO" sz="4800" dirty="0">
                <a:solidFill>
                  <a:schemeClr val="bg1"/>
                </a:solidFill>
                <a:latin typeface="Montserrat Black"/>
                <a:cs typeface="Montserrat Black"/>
              </a:rPr>
              <a:t>IS DIFFERENT FROM </a:t>
            </a:r>
            <a:r>
              <a:rPr lang="nb-NO" sz="4800" dirty="0">
                <a:solidFill>
                  <a:srgbClr val="3DFF06"/>
                </a:solidFill>
                <a:latin typeface="Montserrat Black"/>
                <a:cs typeface="Montserrat Black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62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NO!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810109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4916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DIFFERENT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CONTENT IS CONSUMED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DIFFERENTLY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52568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TV SHOW IN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THE PLAYBACK CONTEXT</a:t>
            </a:r>
          </a:p>
        </p:txBody>
      </p:sp>
    </p:spTree>
    <p:extLst>
      <p:ext uri="{BB962C8B-B14F-4D97-AF65-F5344CB8AC3E}">
        <p14:creationId xmlns:p14="http://schemas.microsoft.com/office/powerpoint/2010/main" val="1498084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pic>
        <p:nvPicPr>
          <p:cNvPr id="2" name="Picture 1" descr="Screenshot 2019-06-10 at 17.04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37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COMPLEXITY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WITH RESPECT TO</a:t>
            </a:r>
          </a:p>
        </p:txBody>
      </p:sp>
    </p:spTree>
    <p:extLst>
      <p:ext uri="{BB962C8B-B14F-4D97-AF65-F5344CB8AC3E}">
        <p14:creationId xmlns:p14="http://schemas.microsoft.com/office/powerpoint/2010/main" val="2662249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PLAYING THE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ACTUAL MEDIA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CONTENT</a:t>
            </a:r>
            <a:endParaRPr lang="nb-NO" sz="8000" dirty="0">
              <a:solidFill>
                <a:srgbClr val="88FF08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24896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SUPPORT FOR VARIOUS KINDS OF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MEDIA MANIFESTS</a:t>
            </a:r>
          </a:p>
        </p:txBody>
      </p:sp>
    </p:spTree>
    <p:extLst>
      <p:ext uri="{BB962C8B-B14F-4D97-AF65-F5344CB8AC3E}">
        <p14:creationId xmlns:p14="http://schemas.microsoft.com/office/powerpoint/2010/main" val="377897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STREAMING QUALITY</a:t>
            </a:r>
          </a:p>
        </p:txBody>
      </p:sp>
    </p:spTree>
    <p:extLst>
      <p:ext uri="{BB962C8B-B14F-4D97-AF65-F5344CB8AC3E}">
        <p14:creationId xmlns:p14="http://schemas.microsoft.com/office/powerpoint/2010/main" val="23414839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03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ADAPTING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BIT RATE 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TO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DEVICE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0290397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SUPPORTING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ACCESSIBILITY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VERSIONS</a:t>
            </a:r>
          </a:p>
        </p:txBody>
      </p:sp>
    </p:spTree>
    <p:extLst>
      <p:ext uri="{BB962C8B-B14F-4D97-AF65-F5344CB8AC3E}">
        <p14:creationId xmlns:p14="http://schemas.microsoft.com/office/powerpoint/2010/main" val="38921942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WHAT ABOUT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OTHER CONTEXTS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076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12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BECAUSE </a:t>
            </a:r>
            <a:b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IT HELPS US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!</a:t>
            </a:r>
            <a:endParaRPr lang="nb-NO" sz="8000" dirty="0">
              <a:solidFill>
                <a:srgbClr val="3DFF06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747341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6584075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CONTAINMENT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OF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8606317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69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DIFFERENT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GOALS</a:t>
            </a: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 AND </a:t>
            </a:r>
            <a:r>
              <a:rPr lang="nb-NO" sz="8000" dirty="0">
                <a:solidFill>
                  <a:srgbClr val="3DFF06"/>
                </a:solidFill>
                <a:latin typeface="Montserrat Black"/>
                <a:cs typeface="Montserrat Black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43081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6643037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BDF0AB9-0CFF-4B4B-8554-B1E34A30695E}"/>
              </a:ext>
            </a:extLst>
          </p:cNvPr>
          <p:cNvSpPr txBox="1"/>
          <p:nvPr/>
        </p:nvSpPr>
        <p:spPr>
          <a:xfrm>
            <a:off x="739549" y="2696010"/>
            <a:ext cx="77059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>
                <a:solidFill>
                  <a:schemeClr val="bg1"/>
                </a:solidFill>
                <a:highlight>
                  <a:srgbClr val="000000"/>
                </a:highlight>
                <a:latin typeface="Montserrat Black" panose="00000A00000000000000" pitchFamily="2" charset="0"/>
              </a:rPr>
              <a:t>CRITICALITY?</a:t>
            </a:r>
          </a:p>
        </p:txBody>
      </p:sp>
    </p:spTree>
    <p:extLst>
      <p:ext uri="{BB962C8B-B14F-4D97-AF65-F5344CB8AC3E}">
        <p14:creationId xmlns:p14="http://schemas.microsoft.com/office/powerpoint/2010/main" val="11387071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8041869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9992508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3292401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BDF0AB9-0CFF-4B4B-8554-B1E34A30695E}"/>
              </a:ext>
            </a:extLst>
          </p:cNvPr>
          <p:cNvSpPr txBox="1"/>
          <p:nvPr/>
        </p:nvSpPr>
        <p:spPr>
          <a:xfrm>
            <a:off x="1596263" y="2696010"/>
            <a:ext cx="5958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>
                <a:solidFill>
                  <a:schemeClr val="bg1"/>
                </a:solidFill>
                <a:highlight>
                  <a:srgbClr val="000000"/>
                </a:highlight>
                <a:latin typeface="Montserrat Black" panose="00000A00000000000000" pitchFamily="2" charset="0"/>
              </a:rPr>
              <a:t>CACHING?</a:t>
            </a:r>
          </a:p>
        </p:txBody>
      </p:sp>
    </p:spTree>
    <p:extLst>
      <p:ext uri="{BB962C8B-B14F-4D97-AF65-F5344CB8AC3E}">
        <p14:creationId xmlns:p14="http://schemas.microsoft.com/office/powerpoint/2010/main" val="41554927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22.10.2019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  <p:sp>
        <p:nvSpPr>
          <p:cNvPr id="2" name="Block Arc 1"/>
          <p:cNvSpPr/>
          <p:nvPr/>
        </p:nvSpPr>
        <p:spPr>
          <a:xfrm>
            <a:off x="1771200" y="559374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3590282">
            <a:off x="1774804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7195765">
            <a:off x="1766860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4401538">
            <a:off x="176685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8000129">
            <a:off x="1774809" y="559372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3DFF06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0800000">
            <a:off x="1768419" y="559373"/>
            <a:ext cx="5601600" cy="5601600"/>
          </a:xfrm>
          <a:prstGeom prst="blockArc">
            <a:avLst>
              <a:gd name="adj1" fmla="val 10800000"/>
              <a:gd name="adj2" fmla="val 14400792"/>
              <a:gd name="adj3" fmla="val 3187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33837" y="770044"/>
            <a:ext cx="2067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CATALOG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1695" y="5345816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PLAYBACK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2253" y="1871272"/>
            <a:ext cx="1793170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SEARCH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1158" y="3993701"/>
            <a:ext cx="23006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PERSONAL</a:t>
            </a:r>
            <a:b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</a:b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5254" y="3993701"/>
            <a:ext cx="2777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RECOMMEND</a:t>
            </a:r>
          </a:p>
          <a:p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89158" y="1871272"/>
            <a:ext cx="192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DESKING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53770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10815</TotalTime>
  <Words>1587</Words>
  <Application>Microsoft Office PowerPoint</Application>
  <PresentationFormat>Skjermfremvisning (4:3)</PresentationFormat>
  <Paragraphs>1149</Paragraphs>
  <Slides>234</Slides>
  <Notes>18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234</vt:i4>
      </vt:variant>
    </vt:vector>
  </HeadingPairs>
  <TitlesOfParts>
    <vt:vector size="240" baseType="lpstr">
      <vt:lpstr>Arial</vt:lpstr>
      <vt:lpstr>Bebas Neue</vt:lpstr>
      <vt:lpstr>Calibri</vt:lpstr>
      <vt:lpstr>Consolas</vt:lpstr>
      <vt:lpstr>Montserrat Black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1567</cp:revision>
  <dcterms:created xsi:type="dcterms:W3CDTF">2018-06-05T15:34:19Z</dcterms:created>
  <dcterms:modified xsi:type="dcterms:W3CDTF">2019-10-22T14:07:22Z</dcterms:modified>
</cp:coreProperties>
</file>